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1"/>
  </p:notesMasterIdLst>
  <p:sldIdLst>
    <p:sldId id="355" r:id="rId5"/>
    <p:sldId id="288" r:id="rId6"/>
    <p:sldId id="327" r:id="rId7"/>
    <p:sldId id="328" r:id="rId8"/>
    <p:sldId id="329" r:id="rId9"/>
    <p:sldId id="330" r:id="rId10"/>
    <p:sldId id="278" r:id="rId11"/>
    <p:sldId id="331" r:id="rId12"/>
    <p:sldId id="332" r:id="rId13"/>
    <p:sldId id="333" r:id="rId14"/>
    <p:sldId id="335" r:id="rId15"/>
    <p:sldId id="334" r:id="rId16"/>
    <p:sldId id="336" r:id="rId17"/>
    <p:sldId id="260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263" r:id="rId26"/>
    <p:sldId id="345" r:id="rId27"/>
    <p:sldId id="285" r:id="rId28"/>
    <p:sldId id="346" r:id="rId29"/>
    <p:sldId id="347" r:id="rId30"/>
    <p:sldId id="268" r:id="rId31"/>
    <p:sldId id="28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27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>
      <p:cViewPr varScale="1">
        <p:scale>
          <a:sx n="72" d="100"/>
          <a:sy n="72" d="100"/>
        </p:scale>
        <p:origin x="70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59CA1-6281-4636-BD0A-3066ADCF2A92}" type="doc">
      <dgm:prSet loTypeId="urn:microsoft.com/office/officeart/2008/layout/VerticalCurvedList#1" loCatId="list" qsTypeId="urn:microsoft.com/office/officeart/2005/8/quickstyle/3d2#1" qsCatId="3D" csTypeId="urn:microsoft.com/office/officeart/2005/8/colors/colorful4#1" csCatId="colorful" phldr="1"/>
      <dgm:spPr/>
      <dgm:t>
        <a:bodyPr/>
        <a:lstStyle/>
        <a:p>
          <a:endParaRPr lang="vi-VN"/>
        </a:p>
      </dgm:t>
    </dgm:pt>
    <dgm:pt modelId="{2DFBB1CE-CE6B-47F0-B3A6-07A37F961C38}">
      <dgm:prSet phldrT="[Text]" custT="1"/>
      <dgm:spPr/>
      <dgm:t>
        <a:bodyPr/>
        <a:lstStyle/>
        <a:p>
          <a:pPr algn="l"/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sườn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thoải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F4344-9A0B-4625-910D-D04A56F80DC3}" type="parTrans" cxnId="{6E5B3495-5763-456F-A3CC-04891C5A1E37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8BB3A9-7D71-4F30-861B-ADC73E47E074}" type="sibTrans" cxnId="{6E5B3495-5763-456F-A3CC-04891C5A1E37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D1840F-569B-4BA2-8C6C-00F8290BB78C}">
      <dgm:prSet phldrT="[Text]" custT="1"/>
      <dgm:spPr>
        <a:solidFill>
          <a:srgbClr val="7030A0"/>
        </a:solidFill>
      </dgm:spPr>
      <dgm:t>
        <a:bodyPr/>
        <a:lstStyle/>
        <a:p>
          <a:pPr algn="l"/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du.</a:t>
          </a:r>
          <a:endParaRPr lang="vi-VN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43ED7-4322-4390-8718-91CCA6542962}" type="parTrans" cxnId="{FE5E2CC2-62E6-4E6C-B523-E92A9F609A51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1F0D-DD76-4AF3-8514-048C19B20AC6}" type="sibTrans" cxnId="{FE5E2CC2-62E6-4E6C-B523-E92A9F609A51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05DBD-1B61-48E8-ABD2-665194A981C0}">
      <dgm:prSet phldrT="[Text]" custT="1"/>
      <dgm:spPr/>
      <dgm:t>
        <a:bodyPr/>
        <a:lstStyle/>
        <a:p>
          <a:pPr algn="l"/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6569B-08B2-4610-B0D0-F24B830835BA}" type="parTrans" cxnId="{BC95221C-EEA9-462A-BF71-B16D8E2D5136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A22CDE-1C80-48D8-AB4F-27724C018226}" type="sibTrans" cxnId="{BC95221C-EEA9-462A-BF71-B16D8E2D5136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91A8F-BD69-497E-9BF0-8949523489E8}" type="pres">
      <dgm:prSet presAssocID="{5DE59CA1-6281-4636-BD0A-3066ADCF2A92}" presName="Name0" presStyleCnt="0">
        <dgm:presLayoutVars>
          <dgm:chMax val="7"/>
          <dgm:chPref val="7"/>
          <dgm:dir/>
        </dgm:presLayoutVars>
      </dgm:prSet>
      <dgm:spPr/>
    </dgm:pt>
    <dgm:pt modelId="{DAA4D1B6-84C1-466D-8537-E3F2D8F41E10}" type="pres">
      <dgm:prSet presAssocID="{5DE59CA1-6281-4636-BD0A-3066ADCF2A92}" presName="Name1" presStyleCnt="0"/>
      <dgm:spPr/>
    </dgm:pt>
    <dgm:pt modelId="{298A093A-6FA4-43E5-97C8-C26DC1266DD0}" type="pres">
      <dgm:prSet presAssocID="{5DE59CA1-6281-4636-BD0A-3066ADCF2A92}" presName="cycle" presStyleCnt="0"/>
      <dgm:spPr/>
    </dgm:pt>
    <dgm:pt modelId="{4D0BE611-3463-47DB-9967-3ED54DB7A38A}" type="pres">
      <dgm:prSet presAssocID="{5DE59CA1-6281-4636-BD0A-3066ADCF2A92}" presName="srcNode" presStyleLbl="node1" presStyleIdx="0" presStyleCnt="3"/>
      <dgm:spPr/>
    </dgm:pt>
    <dgm:pt modelId="{F228648D-C171-4225-9BA9-1E32DED87748}" type="pres">
      <dgm:prSet presAssocID="{5DE59CA1-6281-4636-BD0A-3066ADCF2A92}" presName="conn" presStyleLbl="parChTrans1D2" presStyleIdx="0" presStyleCnt="1"/>
      <dgm:spPr/>
    </dgm:pt>
    <dgm:pt modelId="{F37B24C3-80A9-4FA6-B08C-D0968D7B5C7C}" type="pres">
      <dgm:prSet presAssocID="{5DE59CA1-6281-4636-BD0A-3066ADCF2A92}" presName="extraNode" presStyleLbl="node1" presStyleIdx="0" presStyleCnt="3"/>
      <dgm:spPr/>
    </dgm:pt>
    <dgm:pt modelId="{00BD6FA5-EBD8-4DDC-A9CA-B8EC34D9AD13}" type="pres">
      <dgm:prSet presAssocID="{5DE59CA1-6281-4636-BD0A-3066ADCF2A92}" presName="dstNode" presStyleLbl="node1" presStyleIdx="0" presStyleCnt="3"/>
      <dgm:spPr/>
    </dgm:pt>
    <dgm:pt modelId="{6A98A832-3C16-4089-A3C7-FA21DE6A8173}" type="pres">
      <dgm:prSet presAssocID="{2DFBB1CE-CE6B-47F0-B3A6-07A37F961C38}" presName="text_1" presStyleLbl="node1" presStyleIdx="0" presStyleCnt="3" custScaleX="98736" custLinFactNeighborX="586" custLinFactNeighborY="97">
        <dgm:presLayoutVars>
          <dgm:bulletEnabled val="1"/>
        </dgm:presLayoutVars>
      </dgm:prSet>
      <dgm:spPr/>
    </dgm:pt>
    <dgm:pt modelId="{6A192EA1-8AE5-44F5-AFE8-C7A86A3B843D}" type="pres">
      <dgm:prSet presAssocID="{2DFBB1CE-CE6B-47F0-B3A6-07A37F961C38}" presName="accent_1" presStyleCnt="0"/>
      <dgm:spPr/>
    </dgm:pt>
    <dgm:pt modelId="{69A2DDCF-6335-4BE4-9D06-F5056D4166F3}" type="pres">
      <dgm:prSet presAssocID="{2DFBB1CE-CE6B-47F0-B3A6-07A37F961C38}" presName="accentRepeatNode" presStyleLbl="solidFgAcc1" presStyleIdx="0" presStyleCnt="3"/>
      <dgm:spPr/>
    </dgm:pt>
    <dgm:pt modelId="{EC49F261-6B4F-4359-838A-DE3E7C48B2A4}" type="pres">
      <dgm:prSet presAssocID="{8FD1840F-569B-4BA2-8C6C-00F8290BB78C}" presName="text_2" presStyleLbl="node1" presStyleIdx="1" presStyleCnt="3">
        <dgm:presLayoutVars>
          <dgm:bulletEnabled val="1"/>
        </dgm:presLayoutVars>
      </dgm:prSet>
      <dgm:spPr/>
    </dgm:pt>
    <dgm:pt modelId="{EB2E05A2-7AB4-45E1-9A5C-879F3EDB3F73}" type="pres">
      <dgm:prSet presAssocID="{8FD1840F-569B-4BA2-8C6C-00F8290BB78C}" presName="accent_2" presStyleCnt="0"/>
      <dgm:spPr/>
    </dgm:pt>
    <dgm:pt modelId="{37712F34-6768-4FB5-891E-0DF992C62476}" type="pres">
      <dgm:prSet presAssocID="{8FD1840F-569B-4BA2-8C6C-00F8290BB78C}" presName="accentRepeatNode" presStyleLbl="solidFgAcc1" presStyleIdx="1" presStyleCnt="3"/>
      <dgm:spPr/>
    </dgm:pt>
    <dgm:pt modelId="{1E40CCA0-B027-4893-B1A1-469141F87D9C}" type="pres">
      <dgm:prSet presAssocID="{8B405DBD-1B61-48E8-ABD2-665194A981C0}" presName="text_3" presStyleLbl="node1" presStyleIdx="2" presStyleCnt="3">
        <dgm:presLayoutVars>
          <dgm:bulletEnabled val="1"/>
        </dgm:presLayoutVars>
      </dgm:prSet>
      <dgm:spPr/>
    </dgm:pt>
    <dgm:pt modelId="{6CBB83D0-F58E-4C37-B049-3BC3FDEB8CCF}" type="pres">
      <dgm:prSet presAssocID="{8B405DBD-1B61-48E8-ABD2-665194A981C0}" presName="accent_3" presStyleCnt="0"/>
      <dgm:spPr/>
    </dgm:pt>
    <dgm:pt modelId="{E38693EF-7264-40B4-900A-4C8FB7EBDE9C}" type="pres">
      <dgm:prSet presAssocID="{8B405DBD-1B61-48E8-ABD2-665194A981C0}" presName="accentRepeatNode" presStyleLbl="solidFgAcc1" presStyleIdx="2" presStyleCnt="3"/>
      <dgm:spPr/>
    </dgm:pt>
  </dgm:ptLst>
  <dgm:cxnLst>
    <dgm:cxn modelId="{EA18E103-5D26-4C66-BBEA-B7B265EF3F98}" type="presOf" srcId="{8FD1840F-569B-4BA2-8C6C-00F8290BB78C}" destId="{EC49F261-6B4F-4359-838A-DE3E7C48B2A4}" srcOrd="0" destOrd="0" presId="urn:microsoft.com/office/officeart/2008/layout/VerticalCurvedList#1"/>
    <dgm:cxn modelId="{1DDB5E13-19C1-4582-BB15-1FE78481FD73}" type="presOf" srcId="{5DE59CA1-6281-4636-BD0A-3066ADCF2A92}" destId="{F1091A8F-BD69-497E-9BF0-8949523489E8}" srcOrd="0" destOrd="0" presId="urn:microsoft.com/office/officeart/2008/layout/VerticalCurvedList#1"/>
    <dgm:cxn modelId="{BC95221C-EEA9-462A-BF71-B16D8E2D5136}" srcId="{5DE59CA1-6281-4636-BD0A-3066ADCF2A92}" destId="{8B405DBD-1B61-48E8-ABD2-665194A981C0}" srcOrd="2" destOrd="0" parTransId="{21A6569B-08B2-4610-B0D0-F24B830835BA}" sibTransId="{60A22CDE-1C80-48D8-AB4F-27724C018226}"/>
    <dgm:cxn modelId="{57D24171-47B7-4E58-A504-DB3C6AAB5C4D}" type="presOf" srcId="{8B405DBD-1B61-48E8-ABD2-665194A981C0}" destId="{1E40CCA0-B027-4893-B1A1-469141F87D9C}" srcOrd="0" destOrd="0" presId="urn:microsoft.com/office/officeart/2008/layout/VerticalCurvedList#1"/>
    <dgm:cxn modelId="{AB144352-4640-4F40-9776-7C33E8FFC9B3}" type="presOf" srcId="{B88BB3A9-7D71-4F30-861B-ADC73E47E074}" destId="{F228648D-C171-4225-9BA9-1E32DED87748}" srcOrd="0" destOrd="0" presId="urn:microsoft.com/office/officeart/2008/layout/VerticalCurvedList#1"/>
    <dgm:cxn modelId="{BA566A7A-0D62-49CF-A296-7EDF0383C6EA}" type="presOf" srcId="{2DFBB1CE-CE6B-47F0-B3A6-07A37F961C38}" destId="{6A98A832-3C16-4089-A3C7-FA21DE6A8173}" srcOrd="0" destOrd="0" presId="urn:microsoft.com/office/officeart/2008/layout/VerticalCurvedList#1"/>
    <dgm:cxn modelId="{6E5B3495-5763-456F-A3CC-04891C5A1E37}" srcId="{5DE59CA1-6281-4636-BD0A-3066ADCF2A92}" destId="{2DFBB1CE-CE6B-47F0-B3A6-07A37F961C38}" srcOrd="0" destOrd="0" parTransId="{3B4F4344-9A0B-4625-910D-D04A56F80DC3}" sibTransId="{B88BB3A9-7D71-4F30-861B-ADC73E47E074}"/>
    <dgm:cxn modelId="{FE5E2CC2-62E6-4E6C-B523-E92A9F609A51}" srcId="{5DE59CA1-6281-4636-BD0A-3066ADCF2A92}" destId="{8FD1840F-569B-4BA2-8C6C-00F8290BB78C}" srcOrd="1" destOrd="0" parTransId="{07F43ED7-4322-4390-8718-91CCA6542962}" sibTransId="{0B881F0D-DD76-4AF3-8514-048C19B20AC6}"/>
    <dgm:cxn modelId="{B0999843-D164-4415-8D66-39E1B38E3FF2}" type="presParOf" srcId="{F1091A8F-BD69-497E-9BF0-8949523489E8}" destId="{DAA4D1B6-84C1-466D-8537-E3F2D8F41E10}" srcOrd="0" destOrd="0" presId="urn:microsoft.com/office/officeart/2008/layout/VerticalCurvedList#1"/>
    <dgm:cxn modelId="{89D6E22F-4D8A-41E8-9039-8A03A10BEBEB}" type="presParOf" srcId="{DAA4D1B6-84C1-466D-8537-E3F2D8F41E10}" destId="{298A093A-6FA4-43E5-97C8-C26DC1266DD0}" srcOrd="0" destOrd="0" presId="urn:microsoft.com/office/officeart/2008/layout/VerticalCurvedList#1"/>
    <dgm:cxn modelId="{F9CBB315-F60A-433D-8755-2074FA6DF590}" type="presParOf" srcId="{298A093A-6FA4-43E5-97C8-C26DC1266DD0}" destId="{4D0BE611-3463-47DB-9967-3ED54DB7A38A}" srcOrd="0" destOrd="0" presId="urn:microsoft.com/office/officeart/2008/layout/VerticalCurvedList#1"/>
    <dgm:cxn modelId="{8E3C6EFE-F91C-4FD1-B92D-D2AB8A3FF953}" type="presParOf" srcId="{298A093A-6FA4-43E5-97C8-C26DC1266DD0}" destId="{F228648D-C171-4225-9BA9-1E32DED87748}" srcOrd="1" destOrd="0" presId="urn:microsoft.com/office/officeart/2008/layout/VerticalCurvedList#1"/>
    <dgm:cxn modelId="{644FF433-59D9-49B0-9297-AB83AA81DC76}" type="presParOf" srcId="{298A093A-6FA4-43E5-97C8-C26DC1266DD0}" destId="{F37B24C3-80A9-4FA6-B08C-D0968D7B5C7C}" srcOrd="2" destOrd="0" presId="urn:microsoft.com/office/officeart/2008/layout/VerticalCurvedList#1"/>
    <dgm:cxn modelId="{F169D29B-22D9-4331-B332-FDCE87534BAA}" type="presParOf" srcId="{298A093A-6FA4-43E5-97C8-C26DC1266DD0}" destId="{00BD6FA5-EBD8-4DDC-A9CA-B8EC34D9AD13}" srcOrd="3" destOrd="0" presId="urn:microsoft.com/office/officeart/2008/layout/VerticalCurvedList#1"/>
    <dgm:cxn modelId="{641308C8-E673-45DA-9E9D-09AD5229D706}" type="presParOf" srcId="{DAA4D1B6-84C1-466D-8537-E3F2D8F41E10}" destId="{6A98A832-3C16-4089-A3C7-FA21DE6A8173}" srcOrd="1" destOrd="0" presId="urn:microsoft.com/office/officeart/2008/layout/VerticalCurvedList#1"/>
    <dgm:cxn modelId="{489827B9-0AC6-4344-9ABB-60D71E60A95F}" type="presParOf" srcId="{DAA4D1B6-84C1-466D-8537-E3F2D8F41E10}" destId="{6A192EA1-8AE5-44F5-AFE8-C7A86A3B843D}" srcOrd="2" destOrd="0" presId="urn:microsoft.com/office/officeart/2008/layout/VerticalCurvedList#1"/>
    <dgm:cxn modelId="{21072B01-9ED4-4E3D-8CA2-62935A118028}" type="presParOf" srcId="{6A192EA1-8AE5-44F5-AFE8-C7A86A3B843D}" destId="{69A2DDCF-6335-4BE4-9D06-F5056D4166F3}" srcOrd="0" destOrd="0" presId="urn:microsoft.com/office/officeart/2008/layout/VerticalCurvedList#1"/>
    <dgm:cxn modelId="{C9C4A381-B84E-4A63-8E1F-3CF31D2BB94F}" type="presParOf" srcId="{DAA4D1B6-84C1-466D-8537-E3F2D8F41E10}" destId="{EC49F261-6B4F-4359-838A-DE3E7C48B2A4}" srcOrd="3" destOrd="0" presId="urn:microsoft.com/office/officeart/2008/layout/VerticalCurvedList#1"/>
    <dgm:cxn modelId="{FAE80006-02D9-404F-B19F-C70EFA3C8990}" type="presParOf" srcId="{DAA4D1B6-84C1-466D-8537-E3F2D8F41E10}" destId="{EB2E05A2-7AB4-45E1-9A5C-879F3EDB3F73}" srcOrd="4" destOrd="0" presId="urn:microsoft.com/office/officeart/2008/layout/VerticalCurvedList#1"/>
    <dgm:cxn modelId="{8FB98F69-06CF-4086-8F95-433816E45D1F}" type="presParOf" srcId="{EB2E05A2-7AB4-45E1-9A5C-879F3EDB3F73}" destId="{37712F34-6768-4FB5-891E-0DF992C62476}" srcOrd="0" destOrd="0" presId="urn:microsoft.com/office/officeart/2008/layout/VerticalCurvedList#1"/>
    <dgm:cxn modelId="{566D34AD-4A1C-4985-A02A-A373322CE898}" type="presParOf" srcId="{DAA4D1B6-84C1-466D-8537-E3F2D8F41E10}" destId="{1E40CCA0-B027-4893-B1A1-469141F87D9C}" srcOrd="5" destOrd="0" presId="urn:microsoft.com/office/officeart/2008/layout/VerticalCurvedList#1"/>
    <dgm:cxn modelId="{D32498DB-FBE6-4494-B3B7-35F7EBEB4337}" type="presParOf" srcId="{DAA4D1B6-84C1-466D-8537-E3F2D8F41E10}" destId="{6CBB83D0-F58E-4C37-B049-3BC3FDEB8CCF}" srcOrd="6" destOrd="0" presId="urn:microsoft.com/office/officeart/2008/layout/VerticalCurvedList#1"/>
    <dgm:cxn modelId="{C0A97C54-502D-43F0-A9AB-538516C128DD}" type="presParOf" srcId="{6CBB83D0-F58E-4C37-B049-3BC3FDEB8CCF}" destId="{E38693EF-7264-40B4-900A-4C8FB7EBDE9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2" qsCatId="3D" csTypeId="urn:microsoft.com/office/officeart/2005/8/colors/colorful1#1" csCatId="colorful" phldr="1"/>
      <dgm:spPr/>
    </dgm:pt>
    <dgm:pt modelId="{131BFCDB-81B2-44D8-A2E6-6C801C1A8C86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A6AD927-8683-4127-9CB8-F0EF7FEE63C9}" type="presOf" srcId="{00194DB1-87F3-4F1F-A41E-7EC01C25A717}" destId="{46CE1527-B9F5-4EDC-8992-E37CB1DF3925}" srcOrd="0" destOrd="0" presId="urn:microsoft.com/office/officeart/2005/8/layout/hChevron3"/>
    <dgm:cxn modelId="{DDCA5B52-AE4C-4901-B223-1342EA01B790}" type="presOf" srcId="{5A8E3444-931D-4468-AD0E-C7433086A266}" destId="{C60E8EEA-FB67-4AAD-8734-139B76174B9E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50A96FF0-2445-41B7-9EEB-88FCA6A353EC}" type="presOf" srcId="{131BFCDB-81B2-44D8-A2E6-6C801C1A8C86}" destId="{1AD3295F-2A7F-4C02-8806-600F14F05603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10A5EFF2-D30B-4FA9-A787-9EBEB9839747}" type="presOf" srcId="{B324789B-0D70-4B75-83C4-F76B88EB3365}" destId="{91556357-7353-42CB-A4C3-962322D696C9}" srcOrd="0" destOrd="0" presId="urn:microsoft.com/office/officeart/2005/8/layout/hChevron3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8D2C059A-E93E-455F-9C1F-7B2BFA4CFA6C}" type="presParOf" srcId="{91556357-7353-42CB-A4C3-962322D696C9}" destId="{1AD3295F-2A7F-4C02-8806-600F14F05603}" srcOrd="0" destOrd="0" presId="urn:microsoft.com/office/officeart/2005/8/layout/hChevron3"/>
    <dgm:cxn modelId="{B79242C9-41A1-43C4-B2E8-EA040294C40B}" type="presParOf" srcId="{91556357-7353-42CB-A4C3-962322D696C9}" destId="{07D0575B-92EF-4EAB-9B21-9927E9A72454}" srcOrd="1" destOrd="0" presId="urn:microsoft.com/office/officeart/2005/8/layout/hChevron3"/>
    <dgm:cxn modelId="{8A3FC1D4-6D30-4BAF-9695-5750B71E8652}" type="presParOf" srcId="{91556357-7353-42CB-A4C3-962322D696C9}" destId="{46CE1527-B9F5-4EDC-8992-E37CB1DF3925}" srcOrd="2" destOrd="0" presId="urn:microsoft.com/office/officeart/2005/8/layout/hChevron3"/>
    <dgm:cxn modelId="{E508692D-5116-4708-B51F-08B6CCB39A1C}" type="presParOf" srcId="{91556357-7353-42CB-A4C3-962322D696C9}" destId="{34C5B600-2330-4442-88BF-420E3192BE62}" srcOrd="3" destOrd="0" presId="urn:microsoft.com/office/officeart/2005/8/layout/hChevron3"/>
    <dgm:cxn modelId="{36180965-B4EE-4D94-879C-EFBF14F878D2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3" qsCatId="3D" csTypeId="urn:microsoft.com/office/officeart/2005/8/colors/colorful1#2" csCatId="colorful" phldr="1"/>
      <dgm:spPr/>
    </dgm:pt>
    <dgm:pt modelId="{131BFCDB-81B2-44D8-A2E6-6C801C1A8C86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CCFF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65EA117-3B4B-46A5-8608-B48D9333D4DA}" type="presOf" srcId="{131BFCDB-81B2-44D8-A2E6-6C801C1A8C86}" destId="{1AD3295F-2A7F-4C02-8806-600F14F05603}" srcOrd="0" destOrd="0" presId="urn:microsoft.com/office/officeart/2005/8/layout/hChevron3"/>
    <dgm:cxn modelId="{D038F118-AB6A-4B99-8BC3-9A6DF3ACEE43}" type="presOf" srcId="{5A8E3444-931D-4468-AD0E-C7433086A266}" destId="{C60E8EEA-FB67-4AAD-8734-139B76174B9E}" srcOrd="0" destOrd="0" presId="urn:microsoft.com/office/officeart/2005/8/layout/hChevron3"/>
    <dgm:cxn modelId="{C51EA570-168E-400A-A05B-365CEF70F2A1}" type="presOf" srcId="{00194DB1-87F3-4F1F-A41E-7EC01C25A717}" destId="{46CE1527-B9F5-4EDC-8992-E37CB1DF3925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6F187CDB-4781-4DA5-83E6-8D6A6DD467B2}" type="presOf" srcId="{B324789B-0D70-4B75-83C4-F76B88EB3365}" destId="{91556357-7353-42CB-A4C3-962322D696C9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08BF1EF6-1DE4-4B83-8D4D-EE6F605C41C6}" type="presParOf" srcId="{91556357-7353-42CB-A4C3-962322D696C9}" destId="{1AD3295F-2A7F-4C02-8806-600F14F05603}" srcOrd="0" destOrd="0" presId="urn:microsoft.com/office/officeart/2005/8/layout/hChevron3"/>
    <dgm:cxn modelId="{2EA417E0-D15B-4BF4-8B8F-8681425A15DD}" type="presParOf" srcId="{91556357-7353-42CB-A4C3-962322D696C9}" destId="{07D0575B-92EF-4EAB-9B21-9927E9A72454}" srcOrd="1" destOrd="0" presId="urn:microsoft.com/office/officeart/2005/8/layout/hChevron3"/>
    <dgm:cxn modelId="{88029B3B-046A-4221-BEBC-10F8C199DD45}" type="presParOf" srcId="{91556357-7353-42CB-A4C3-962322D696C9}" destId="{46CE1527-B9F5-4EDC-8992-E37CB1DF3925}" srcOrd="2" destOrd="0" presId="urn:microsoft.com/office/officeart/2005/8/layout/hChevron3"/>
    <dgm:cxn modelId="{A4388F92-59B7-4A09-A22C-BC4253EEC3C3}" type="presParOf" srcId="{91556357-7353-42CB-A4C3-962322D696C9}" destId="{34C5B600-2330-4442-88BF-420E3192BE62}" srcOrd="3" destOrd="0" presId="urn:microsoft.com/office/officeart/2005/8/layout/hChevron3"/>
    <dgm:cxn modelId="{4C31DB2F-CEB0-4A4B-99C4-E119826879FC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4" qsCatId="3D" csTypeId="urn:microsoft.com/office/officeart/2005/8/colors/colorful1#3" csCatId="colorful" phldr="1"/>
      <dgm:spPr/>
    </dgm:pt>
    <dgm:pt modelId="{131BFCDB-81B2-44D8-A2E6-6C801C1A8C86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46E95062-22B5-4DEB-89EE-8D7D6335EF25}" type="presOf" srcId="{B324789B-0D70-4B75-83C4-F76B88EB3365}" destId="{91556357-7353-42CB-A4C3-962322D696C9}" srcOrd="0" destOrd="0" presId="urn:microsoft.com/office/officeart/2005/8/layout/hChevron3"/>
    <dgm:cxn modelId="{79E9D243-19A6-4440-A475-4397D88A17E6}" type="presOf" srcId="{5A8E3444-931D-4468-AD0E-C7433086A266}" destId="{C60E8EEA-FB67-4AAD-8734-139B76174B9E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08B8DAB5-9419-4A8B-9EBF-1D31C7CE52E5}" type="presOf" srcId="{131BFCDB-81B2-44D8-A2E6-6C801C1A8C86}" destId="{1AD3295F-2A7F-4C02-8806-600F14F05603}" srcOrd="0" destOrd="0" presId="urn:microsoft.com/office/officeart/2005/8/layout/hChevron3"/>
    <dgm:cxn modelId="{9D5670EA-BA28-4DE6-9711-53529C264BCB}" type="presOf" srcId="{00194DB1-87F3-4F1F-A41E-7EC01C25A717}" destId="{46CE1527-B9F5-4EDC-8992-E37CB1DF3925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B9A907ED-C09F-4AB1-BB50-DF0604921548}" type="presParOf" srcId="{91556357-7353-42CB-A4C3-962322D696C9}" destId="{1AD3295F-2A7F-4C02-8806-600F14F05603}" srcOrd="0" destOrd="0" presId="urn:microsoft.com/office/officeart/2005/8/layout/hChevron3"/>
    <dgm:cxn modelId="{2BE3E1A7-CAF5-4B15-9406-E2BBDF25E8C5}" type="presParOf" srcId="{91556357-7353-42CB-A4C3-962322D696C9}" destId="{07D0575B-92EF-4EAB-9B21-9927E9A72454}" srcOrd="1" destOrd="0" presId="urn:microsoft.com/office/officeart/2005/8/layout/hChevron3"/>
    <dgm:cxn modelId="{A6AF2C63-2019-48E1-92AD-D2B4A06DFBDA}" type="presParOf" srcId="{91556357-7353-42CB-A4C3-962322D696C9}" destId="{46CE1527-B9F5-4EDC-8992-E37CB1DF3925}" srcOrd="2" destOrd="0" presId="urn:microsoft.com/office/officeart/2005/8/layout/hChevron3"/>
    <dgm:cxn modelId="{E4CD6A1D-16DC-4C51-8ED5-A6890439D805}" type="presParOf" srcId="{91556357-7353-42CB-A4C3-962322D696C9}" destId="{34C5B600-2330-4442-88BF-420E3192BE62}" srcOrd="3" destOrd="0" presId="urn:microsoft.com/office/officeart/2005/8/layout/hChevron3"/>
    <dgm:cxn modelId="{F144F2F0-5508-448B-93F6-095318F97AEE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8648D-C171-4225-9BA9-1E32DED87748}">
      <dsp:nvSpPr>
        <dsp:cNvPr id="0" name=""/>
        <dsp:cNvSpPr/>
      </dsp:nvSpPr>
      <dsp:spPr>
        <a:xfrm>
          <a:off x="-5849644" y="-895448"/>
          <a:ext cx="6965598" cy="6965598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98A832-3C16-4089-A3C7-FA21DE6A8173}">
      <dsp:nvSpPr>
        <dsp:cNvPr id="0" name=""/>
        <dsp:cNvSpPr/>
      </dsp:nvSpPr>
      <dsp:spPr>
        <a:xfrm>
          <a:off x="845063" y="518473"/>
          <a:ext cx="10280136" cy="10349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sườn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thoải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063" y="518473"/>
        <a:ext cx="10280136" cy="1034940"/>
      </dsp:txXfrm>
    </dsp:sp>
    <dsp:sp modelId="{69A2DDCF-6335-4BE4-9D06-F5056D4166F3}">
      <dsp:nvSpPr>
        <dsp:cNvPr id="0" name=""/>
        <dsp:cNvSpPr/>
      </dsp:nvSpPr>
      <dsp:spPr>
        <a:xfrm>
          <a:off x="71410" y="388102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49F261-6B4F-4359-838A-DE3E7C48B2A4}">
      <dsp:nvSpPr>
        <dsp:cNvPr id="0" name=""/>
        <dsp:cNvSpPr/>
      </dsp:nvSpPr>
      <dsp:spPr>
        <a:xfrm>
          <a:off x="1094449" y="2069880"/>
          <a:ext cx="10035539" cy="1034940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du.</a:t>
          </a:r>
          <a:endParaRPr lang="vi-VN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4449" y="2069880"/>
        <a:ext cx="10035539" cy="1034940"/>
      </dsp:txXfrm>
    </dsp:sp>
    <dsp:sp modelId="{37712F34-6768-4FB5-891E-0DF992C62476}">
      <dsp:nvSpPr>
        <dsp:cNvPr id="0" name=""/>
        <dsp:cNvSpPr/>
      </dsp:nvSpPr>
      <dsp:spPr>
        <a:xfrm>
          <a:off x="447611" y="1940512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40CCA0-B027-4893-B1A1-469141F87D9C}">
      <dsp:nvSpPr>
        <dsp:cNvPr id="0" name=""/>
        <dsp:cNvSpPr/>
      </dsp:nvSpPr>
      <dsp:spPr>
        <a:xfrm>
          <a:off x="718248" y="3622290"/>
          <a:ext cx="10411740" cy="1034940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248" y="3622290"/>
        <a:ext cx="10411740" cy="1034940"/>
      </dsp:txXfrm>
    </dsp:sp>
    <dsp:sp modelId="{E38693EF-7264-40B4-900A-4C8FB7EBDE9C}">
      <dsp:nvSpPr>
        <dsp:cNvPr id="0" name=""/>
        <dsp:cNvSpPr/>
      </dsp:nvSpPr>
      <dsp:spPr>
        <a:xfrm>
          <a:off x="71410" y="3492923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B6825-6F1D-4C66-BA87-D81266C7B42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E90CC-7F92-49D8-A3EC-BDFE222856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0C59F5-45CD-4B95-B41B-95AE5CA348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DB313-A234-445A-9528-60B98551367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0B28-5986-4B69-9FDA-221C96B9030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2A188-717F-4543-8A1A-C99B4D360C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t>12/8/2021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81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8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9.GIF"/><Relationship Id="rId5" Type="http://schemas.openxmlformats.org/officeDocument/2006/relationships/diagramData" Target="../diagrams/data2.xml"/><Relationship Id="rId10" Type="http://schemas.openxmlformats.org/officeDocument/2006/relationships/image" Target="../media/image78.GIF"/><Relationship Id="rId4" Type="http://schemas.openxmlformats.org/officeDocument/2006/relationships/image" Target="../media/image77.GIF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81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8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79.GIF"/><Relationship Id="rId5" Type="http://schemas.openxmlformats.org/officeDocument/2006/relationships/diagramData" Target="../diagrams/data3.xml"/><Relationship Id="rId10" Type="http://schemas.openxmlformats.org/officeDocument/2006/relationships/image" Target="../media/image78.GIF"/><Relationship Id="rId4" Type="http://schemas.openxmlformats.org/officeDocument/2006/relationships/image" Target="../media/image77.GIF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81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8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79.GIF"/><Relationship Id="rId5" Type="http://schemas.openxmlformats.org/officeDocument/2006/relationships/diagramData" Target="../diagrams/data4.xml"/><Relationship Id="rId10" Type="http://schemas.openxmlformats.org/officeDocument/2006/relationships/image" Target="../media/image78.GIF"/><Relationship Id="rId4" Type="http://schemas.openxmlformats.org/officeDocument/2006/relationships/image" Target="../media/image77.GIF"/><Relationship Id="rId9" Type="http://schemas.microsoft.com/office/2007/relationships/diagramDrawing" Target="../diagrams/drawing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5.jpeg"/><Relationship Id="rId5" Type="http://schemas.openxmlformats.org/officeDocument/2006/relationships/image" Target="../media/image25.jpe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B09A0-D09B-4C76-BE1B-8BC3E4BB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id="{9CB3A736-6199-442B-B1AC-C8462299CD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590800"/>
            <a:ext cx="66484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kern="10" dirty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101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 BÌNH PHÚ</a:t>
            </a:r>
            <a:endParaRPr lang="en-US" b="1" kern="10" dirty="0">
              <a:ln w="22225">
                <a:solidFill>
                  <a:srgbClr val="FF0000"/>
                </a:solidFill>
                <a:round/>
                <a:headEnd/>
                <a:tailEnd/>
              </a:ln>
              <a:solidFill>
                <a:srgbClr val="0101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A3535A9-B547-4FEE-A86F-EC900EB5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81400"/>
            <a:ext cx="881697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LIỂU</a:t>
            </a:r>
          </a:p>
        </p:txBody>
      </p:sp>
    </p:spTree>
    <p:extLst>
      <p:ext uri="{BB962C8B-B14F-4D97-AF65-F5344CB8AC3E}">
        <p14:creationId xmlns:p14="http://schemas.microsoft.com/office/powerpoint/2010/main" val="23728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>
          <a:blip r:embed="rId2"/>
          <a:srcRect r="1601" b="3786"/>
          <a:stretch>
            <a:fillRect/>
          </a:stretch>
        </p:blipFill>
        <p:spPr bwMode="auto">
          <a:xfrm>
            <a:off x="6142039" y="971550"/>
            <a:ext cx="5821361" cy="401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029201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sườn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78514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Vẻ đẹp Việt Nam nhìn từ trên cao lên tạp chí ảnh National Geo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1550"/>
            <a:ext cx="6132685" cy="4094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>
          <a:blip r:embed="rId2"/>
          <a:srcRect r="1601" b="3786"/>
          <a:stretch>
            <a:fillRect/>
          </a:stretch>
        </p:blipFill>
        <p:spPr bwMode="auto">
          <a:xfrm>
            <a:off x="6142039" y="971550"/>
            <a:ext cx="5821361" cy="401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197192"/>
            <a:ext cx="121920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78514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Vẻ đẹp Việt Nam nhìn từ trên cao lên tạp chí ảnh National Geo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1550"/>
            <a:ext cx="6132685" cy="4094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36"/>
          <p:cNvGrpSpPr/>
          <p:nvPr/>
        </p:nvGrpSpPr>
        <p:grpSpPr bwMode="auto">
          <a:xfrm>
            <a:off x="76200" y="828812"/>
            <a:ext cx="10633178" cy="6180235"/>
            <a:chOff x="1329090" y="849777"/>
            <a:chExt cx="8187122" cy="6053102"/>
          </a:xfrm>
        </p:grpSpPr>
        <p:grpSp>
          <p:nvGrpSpPr>
            <p:cNvPr id="11" name="Nhóm 35"/>
            <p:cNvGrpSpPr/>
            <p:nvPr/>
          </p:nvGrpSpPr>
          <p:grpSpPr bwMode="auto">
            <a:xfrm>
              <a:off x="1329090" y="849777"/>
              <a:ext cx="8187122" cy="6053102"/>
              <a:chOff x="1329090" y="849777"/>
              <a:chExt cx="8187122" cy="6053102"/>
            </a:xfrm>
          </p:grpSpPr>
          <p:grpSp>
            <p:nvGrpSpPr>
              <p:cNvPr id="29" name="Nhóm 27"/>
              <p:cNvGrpSpPr/>
              <p:nvPr/>
            </p:nvGrpSpPr>
            <p:grpSpPr bwMode="auto">
              <a:xfrm>
                <a:off x="1329090" y="849777"/>
                <a:ext cx="8187122" cy="6053102"/>
                <a:chOff x="2394215" y="487361"/>
                <a:chExt cx="8187122" cy="6053102"/>
              </a:xfrm>
            </p:grpSpPr>
            <p:pic>
              <p:nvPicPr>
                <p:cNvPr id="31" name="Picture 8" descr="Miền bắc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4215" y="487361"/>
                  <a:ext cx="8187122" cy="6053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2" name="Nhóm 26"/>
                <p:cNvGrpSpPr/>
                <p:nvPr/>
              </p:nvGrpSpPr>
              <p:grpSpPr bwMode="auto">
                <a:xfrm>
                  <a:off x="6736039" y="3504467"/>
                  <a:ext cx="1033128" cy="1158868"/>
                  <a:chOff x="6736039" y="3504467"/>
                  <a:chExt cx="1033128" cy="1158868"/>
                </a:xfrm>
              </p:grpSpPr>
              <p:sp>
                <p:nvSpPr>
                  <p:cNvPr id="33" name="Hình tự do: Hình 32"/>
                  <p:cNvSpPr/>
                  <p:nvPr/>
                </p:nvSpPr>
                <p:spPr>
                  <a:xfrm rot="21352034">
                    <a:off x="6736039" y="3504467"/>
                    <a:ext cx="992234" cy="1158868"/>
                  </a:xfrm>
                  <a:custGeom>
                    <a:avLst/>
                    <a:gdLst>
                      <a:gd name="connsiteX0" fmla="*/ 723482 w 1021853"/>
                      <a:gd name="connsiteY0" fmla="*/ 0 h 1157315"/>
                      <a:gd name="connsiteX1" fmla="*/ 773723 w 1021853"/>
                      <a:gd name="connsiteY1" fmla="*/ 20097 h 1157315"/>
                      <a:gd name="connsiteX2" fmla="*/ 864158 w 1021853"/>
                      <a:gd name="connsiteY2" fmla="*/ 30145 h 1157315"/>
                      <a:gd name="connsiteX3" fmla="*/ 874207 w 1021853"/>
                      <a:gd name="connsiteY3" fmla="*/ 120580 h 1157315"/>
                      <a:gd name="connsiteX4" fmla="*/ 904352 w 1021853"/>
                      <a:gd name="connsiteY4" fmla="*/ 140677 h 1157315"/>
                      <a:gd name="connsiteX5" fmla="*/ 934497 w 1021853"/>
                      <a:gd name="connsiteY5" fmla="*/ 170822 h 1157315"/>
                      <a:gd name="connsiteX6" fmla="*/ 924449 w 1021853"/>
                      <a:gd name="connsiteY6" fmla="*/ 200967 h 1157315"/>
                      <a:gd name="connsiteX7" fmla="*/ 884255 w 1021853"/>
                      <a:gd name="connsiteY7" fmla="*/ 241160 h 1157315"/>
                      <a:gd name="connsiteX8" fmla="*/ 854110 w 1021853"/>
                      <a:gd name="connsiteY8" fmla="*/ 281354 h 1157315"/>
                      <a:gd name="connsiteX9" fmla="*/ 894303 w 1021853"/>
                      <a:gd name="connsiteY9" fmla="*/ 301451 h 1157315"/>
                      <a:gd name="connsiteX10" fmla="*/ 904352 w 1021853"/>
                      <a:gd name="connsiteY10" fmla="*/ 331596 h 1157315"/>
                      <a:gd name="connsiteX11" fmla="*/ 914400 w 1021853"/>
                      <a:gd name="connsiteY11" fmla="*/ 411982 h 1157315"/>
                      <a:gd name="connsiteX12" fmla="*/ 944545 w 1021853"/>
                      <a:gd name="connsiteY12" fmla="*/ 442127 h 1157315"/>
                      <a:gd name="connsiteX13" fmla="*/ 994787 w 1021853"/>
                      <a:gd name="connsiteY13" fmla="*/ 492369 h 1157315"/>
                      <a:gd name="connsiteX14" fmla="*/ 984739 w 1021853"/>
                      <a:gd name="connsiteY14" fmla="*/ 602901 h 1157315"/>
                      <a:gd name="connsiteX15" fmla="*/ 914400 w 1021853"/>
                      <a:gd name="connsiteY15" fmla="*/ 612949 h 1157315"/>
                      <a:gd name="connsiteX16" fmla="*/ 904352 w 1021853"/>
                      <a:gd name="connsiteY16" fmla="*/ 643095 h 1157315"/>
                      <a:gd name="connsiteX17" fmla="*/ 864158 w 1021853"/>
                      <a:gd name="connsiteY17" fmla="*/ 693336 h 1157315"/>
                      <a:gd name="connsiteX18" fmla="*/ 884255 w 1021853"/>
                      <a:gd name="connsiteY18" fmla="*/ 844062 h 1157315"/>
                      <a:gd name="connsiteX19" fmla="*/ 894303 w 1021853"/>
                      <a:gd name="connsiteY19" fmla="*/ 874207 h 1157315"/>
                      <a:gd name="connsiteX20" fmla="*/ 904352 w 1021853"/>
                      <a:gd name="connsiteY20" fmla="*/ 914400 h 1157315"/>
                      <a:gd name="connsiteX21" fmla="*/ 934497 w 1021853"/>
                      <a:gd name="connsiteY21" fmla="*/ 1034980 h 1157315"/>
                      <a:gd name="connsiteX22" fmla="*/ 964642 w 1021853"/>
                      <a:gd name="connsiteY22" fmla="*/ 1055077 h 1157315"/>
                      <a:gd name="connsiteX23" fmla="*/ 914400 w 1021853"/>
                      <a:gd name="connsiteY23" fmla="*/ 1075174 h 1157315"/>
                      <a:gd name="connsiteX24" fmla="*/ 894303 w 1021853"/>
                      <a:gd name="connsiteY24" fmla="*/ 1045029 h 1157315"/>
                      <a:gd name="connsiteX25" fmla="*/ 864158 w 1021853"/>
                      <a:gd name="connsiteY25" fmla="*/ 1024932 h 1157315"/>
                      <a:gd name="connsiteX26" fmla="*/ 844062 w 1021853"/>
                      <a:gd name="connsiteY26" fmla="*/ 1055077 h 1157315"/>
                      <a:gd name="connsiteX27" fmla="*/ 813917 w 1021853"/>
                      <a:gd name="connsiteY27" fmla="*/ 1065125 h 1157315"/>
                      <a:gd name="connsiteX28" fmla="*/ 743578 w 1021853"/>
                      <a:gd name="connsiteY28" fmla="*/ 1085222 h 1157315"/>
                      <a:gd name="connsiteX29" fmla="*/ 733530 w 1021853"/>
                      <a:gd name="connsiteY29" fmla="*/ 1135464 h 1157315"/>
                      <a:gd name="connsiteX30" fmla="*/ 703385 w 1021853"/>
                      <a:gd name="connsiteY30" fmla="*/ 1155560 h 1157315"/>
                      <a:gd name="connsiteX31" fmla="*/ 693336 w 1021853"/>
                      <a:gd name="connsiteY31" fmla="*/ 1105319 h 1157315"/>
                      <a:gd name="connsiteX32" fmla="*/ 633046 w 1021853"/>
                      <a:gd name="connsiteY32" fmla="*/ 1085222 h 1157315"/>
                      <a:gd name="connsiteX33" fmla="*/ 592853 w 1021853"/>
                      <a:gd name="connsiteY33" fmla="*/ 1055077 h 1157315"/>
                      <a:gd name="connsiteX34" fmla="*/ 532563 w 1021853"/>
                      <a:gd name="connsiteY34" fmla="*/ 1045029 h 1157315"/>
                      <a:gd name="connsiteX35" fmla="*/ 512466 w 1021853"/>
                      <a:gd name="connsiteY35" fmla="*/ 944545 h 1157315"/>
                      <a:gd name="connsiteX36" fmla="*/ 472273 w 1021853"/>
                      <a:gd name="connsiteY36" fmla="*/ 874207 h 1157315"/>
                      <a:gd name="connsiteX37" fmla="*/ 432079 w 1021853"/>
                      <a:gd name="connsiteY37" fmla="*/ 864158 h 1157315"/>
                      <a:gd name="connsiteX38" fmla="*/ 401934 w 1021853"/>
                      <a:gd name="connsiteY38" fmla="*/ 854110 h 1157315"/>
                      <a:gd name="connsiteX39" fmla="*/ 361741 w 1021853"/>
                      <a:gd name="connsiteY39" fmla="*/ 834013 h 1157315"/>
                      <a:gd name="connsiteX40" fmla="*/ 311499 w 1021853"/>
                      <a:gd name="connsiteY40" fmla="*/ 823965 h 1157315"/>
                      <a:gd name="connsiteX41" fmla="*/ 291402 w 1021853"/>
                      <a:gd name="connsiteY41" fmla="*/ 723481 h 1157315"/>
                      <a:gd name="connsiteX42" fmla="*/ 281354 w 1021853"/>
                      <a:gd name="connsiteY42" fmla="*/ 693336 h 1157315"/>
                      <a:gd name="connsiteX43" fmla="*/ 271306 w 1021853"/>
                      <a:gd name="connsiteY43" fmla="*/ 643095 h 1157315"/>
                      <a:gd name="connsiteX44" fmla="*/ 241161 w 1021853"/>
                      <a:gd name="connsiteY44" fmla="*/ 633046 h 1157315"/>
                      <a:gd name="connsiteX45" fmla="*/ 200967 w 1021853"/>
                      <a:gd name="connsiteY45" fmla="*/ 643095 h 1157315"/>
                      <a:gd name="connsiteX46" fmla="*/ 160774 w 1021853"/>
                      <a:gd name="connsiteY46" fmla="*/ 663191 h 1157315"/>
                      <a:gd name="connsiteX47" fmla="*/ 130629 w 1021853"/>
                      <a:gd name="connsiteY47" fmla="*/ 643095 h 1157315"/>
                      <a:gd name="connsiteX48" fmla="*/ 50242 w 1021853"/>
                      <a:gd name="connsiteY48" fmla="*/ 572756 h 1157315"/>
                      <a:gd name="connsiteX49" fmla="*/ 50242 w 1021853"/>
                      <a:gd name="connsiteY49" fmla="*/ 482321 h 1157315"/>
                      <a:gd name="connsiteX50" fmla="*/ 80387 w 1021853"/>
                      <a:gd name="connsiteY50" fmla="*/ 462224 h 1157315"/>
                      <a:gd name="connsiteX51" fmla="*/ 30145 w 1021853"/>
                      <a:gd name="connsiteY51" fmla="*/ 331596 h 1157315"/>
                      <a:gd name="connsiteX52" fmla="*/ 0 w 1021853"/>
                      <a:gd name="connsiteY52" fmla="*/ 321547 h 1157315"/>
                      <a:gd name="connsiteX53" fmla="*/ 100484 w 1021853"/>
                      <a:gd name="connsiteY53" fmla="*/ 231112 h 1157315"/>
                      <a:gd name="connsiteX54" fmla="*/ 80387 w 1021853"/>
                      <a:gd name="connsiteY54" fmla="*/ 180870 h 1157315"/>
                      <a:gd name="connsiteX55" fmla="*/ 160774 w 1021853"/>
                      <a:gd name="connsiteY55" fmla="*/ 130629 h 1157315"/>
                      <a:gd name="connsiteX56" fmla="*/ 241161 w 1021853"/>
                      <a:gd name="connsiteY56" fmla="*/ 140677 h 1157315"/>
                      <a:gd name="connsiteX57" fmla="*/ 251209 w 1021853"/>
                      <a:gd name="connsiteY57" fmla="*/ 190919 h 1157315"/>
                      <a:gd name="connsiteX58" fmla="*/ 331596 w 1021853"/>
                      <a:gd name="connsiteY58" fmla="*/ 311499 h 1157315"/>
                      <a:gd name="connsiteX59" fmla="*/ 492369 w 1021853"/>
                      <a:gd name="connsiteY59" fmla="*/ 321547 h 1157315"/>
                      <a:gd name="connsiteX60" fmla="*/ 522514 w 1021853"/>
                      <a:gd name="connsiteY60" fmla="*/ 351692 h 1157315"/>
                      <a:gd name="connsiteX61" fmla="*/ 643095 w 1021853"/>
                      <a:gd name="connsiteY61" fmla="*/ 351692 h 1157315"/>
                      <a:gd name="connsiteX62" fmla="*/ 663191 w 1021853"/>
                      <a:gd name="connsiteY62" fmla="*/ 321547 h 1157315"/>
                      <a:gd name="connsiteX63" fmla="*/ 673240 w 1021853"/>
                      <a:gd name="connsiteY63" fmla="*/ 251209 h 1157315"/>
                      <a:gd name="connsiteX64" fmla="*/ 663191 w 1021853"/>
                      <a:gd name="connsiteY64" fmla="*/ 221064 h 1157315"/>
                      <a:gd name="connsiteX65" fmla="*/ 653143 w 1021853"/>
                      <a:gd name="connsiteY65" fmla="*/ 170822 h 1157315"/>
                      <a:gd name="connsiteX66" fmla="*/ 683288 w 1021853"/>
                      <a:gd name="connsiteY66" fmla="*/ 60290 h 1157315"/>
                      <a:gd name="connsiteX67" fmla="*/ 693336 w 1021853"/>
                      <a:gd name="connsiteY67" fmla="*/ 20097 h 1157315"/>
                      <a:gd name="connsiteX68" fmla="*/ 723482 w 1021853"/>
                      <a:gd name="connsiteY68" fmla="*/ 0 h 1157315"/>
                      <a:gd name="connsiteX0-1" fmla="*/ 723482 w 1021853"/>
                      <a:gd name="connsiteY0-2" fmla="*/ 0 h 1157315"/>
                      <a:gd name="connsiteX1-3" fmla="*/ 773723 w 1021853"/>
                      <a:gd name="connsiteY1-4" fmla="*/ 20097 h 1157315"/>
                      <a:gd name="connsiteX2-5" fmla="*/ 864158 w 1021853"/>
                      <a:gd name="connsiteY2-6" fmla="*/ 30145 h 1157315"/>
                      <a:gd name="connsiteX3-7" fmla="*/ 874207 w 1021853"/>
                      <a:gd name="connsiteY3-8" fmla="*/ 120580 h 1157315"/>
                      <a:gd name="connsiteX4-9" fmla="*/ 904352 w 1021853"/>
                      <a:gd name="connsiteY4-10" fmla="*/ 140677 h 1157315"/>
                      <a:gd name="connsiteX5-11" fmla="*/ 934497 w 1021853"/>
                      <a:gd name="connsiteY5-12" fmla="*/ 170822 h 1157315"/>
                      <a:gd name="connsiteX6-13" fmla="*/ 924449 w 1021853"/>
                      <a:gd name="connsiteY6-14" fmla="*/ 200967 h 1157315"/>
                      <a:gd name="connsiteX7-15" fmla="*/ 884255 w 1021853"/>
                      <a:gd name="connsiteY7-16" fmla="*/ 241160 h 1157315"/>
                      <a:gd name="connsiteX8-17" fmla="*/ 854110 w 1021853"/>
                      <a:gd name="connsiteY8-18" fmla="*/ 281354 h 1157315"/>
                      <a:gd name="connsiteX9-19" fmla="*/ 894303 w 1021853"/>
                      <a:gd name="connsiteY9-20" fmla="*/ 301451 h 1157315"/>
                      <a:gd name="connsiteX10-21" fmla="*/ 904352 w 1021853"/>
                      <a:gd name="connsiteY10-22" fmla="*/ 331596 h 1157315"/>
                      <a:gd name="connsiteX11-23" fmla="*/ 914400 w 1021853"/>
                      <a:gd name="connsiteY11-24" fmla="*/ 411982 h 1157315"/>
                      <a:gd name="connsiteX12-25" fmla="*/ 944545 w 1021853"/>
                      <a:gd name="connsiteY12-26" fmla="*/ 442127 h 1157315"/>
                      <a:gd name="connsiteX13-27" fmla="*/ 994787 w 1021853"/>
                      <a:gd name="connsiteY13-28" fmla="*/ 492369 h 1157315"/>
                      <a:gd name="connsiteX14-29" fmla="*/ 984739 w 1021853"/>
                      <a:gd name="connsiteY14-30" fmla="*/ 602901 h 1157315"/>
                      <a:gd name="connsiteX15-31" fmla="*/ 914400 w 1021853"/>
                      <a:gd name="connsiteY15-32" fmla="*/ 612949 h 1157315"/>
                      <a:gd name="connsiteX16-33" fmla="*/ 904352 w 1021853"/>
                      <a:gd name="connsiteY16-34" fmla="*/ 643095 h 1157315"/>
                      <a:gd name="connsiteX17-35" fmla="*/ 864158 w 1021853"/>
                      <a:gd name="connsiteY17-36" fmla="*/ 693336 h 1157315"/>
                      <a:gd name="connsiteX18-37" fmla="*/ 884255 w 1021853"/>
                      <a:gd name="connsiteY18-38" fmla="*/ 844062 h 1157315"/>
                      <a:gd name="connsiteX19-39" fmla="*/ 894303 w 1021853"/>
                      <a:gd name="connsiteY19-40" fmla="*/ 874207 h 1157315"/>
                      <a:gd name="connsiteX20-41" fmla="*/ 904352 w 1021853"/>
                      <a:gd name="connsiteY20-42" fmla="*/ 914400 h 1157315"/>
                      <a:gd name="connsiteX21-43" fmla="*/ 934497 w 1021853"/>
                      <a:gd name="connsiteY21-44" fmla="*/ 1034980 h 1157315"/>
                      <a:gd name="connsiteX22-45" fmla="*/ 964642 w 1021853"/>
                      <a:gd name="connsiteY22-46" fmla="*/ 1055077 h 1157315"/>
                      <a:gd name="connsiteX23-47" fmla="*/ 914400 w 1021853"/>
                      <a:gd name="connsiteY23-48" fmla="*/ 1075174 h 1157315"/>
                      <a:gd name="connsiteX24-49" fmla="*/ 894303 w 1021853"/>
                      <a:gd name="connsiteY24-50" fmla="*/ 1045029 h 1157315"/>
                      <a:gd name="connsiteX25-51" fmla="*/ 864158 w 1021853"/>
                      <a:gd name="connsiteY25-52" fmla="*/ 1024932 h 1157315"/>
                      <a:gd name="connsiteX26-53" fmla="*/ 844062 w 1021853"/>
                      <a:gd name="connsiteY26-54" fmla="*/ 1055077 h 1157315"/>
                      <a:gd name="connsiteX27-55" fmla="*/ 813917 w 1021853"/>
                      <a:gd name="connsiteY27-56" fmla="*/ 1065125 h 1157315"/>
                      <a:gd name="connsiteX28-57" fmla="*/ 743578 w 1021853"/>
                      <a:gd name="connsiteY28-58" fmla="*/ 1085222 h 1157315"/>
                      <a:gd name="connsiteX29-59" fmla="*/ 733530 w 1021853"/>
                      <a:gd name="connsiteY29-60" fmla="*/ 1135464 h 1157315"/>
                      <a:gd name="connsiteX30-61" fmla="*/ 703385 w 1021853"/>
                      <a:gd name="connsiteY30-62" fmla="*/ 1155560 h 1157315"/>
                      <a:gd name="connsiteX31-63" fmla="*/ 693336 w 1021853"/>
                      <a:gd name="connsiteY31-64" fmla="*/ 1105319 h 1157315"/>
                      <a:gd name="connsiteX32-65" fmla="*/ 633046 w 1021853"/>
                      <a:gd name="connsiteY32-66" fmla="*/ 1085222 h 1157315"/>
                      <a:gd name="connsiteX33-67" fmla="*/ 617851 w 1021853"/>
                      <a:gd name="connsiteY33-68" fmla="*/ 1127404 h 1157315"/>
                      <a:gd name="connsiteX34-69" fmla="*/ 532563 w 1021853"/>
                      <a:gd name="connsiteY34-70" fmla="*/ 1045029 h 1157315"/>
                      <a:gd name="connsiteX35-71" fmla="*/ 512466 w 1021853"/>
                      <a:gd name="connsiteY35-72" fmla="*/ 944545 h 1157315"/>
                      <a:gd name="connsiteX36-73" fmla="*/ 472273 w 1021853"/>
                      <a:gd name="connsiteY36-74" fmla="*/ 874207 h 1157315"/>
                      <a:gd name="connsiteX37-75" fmla="*/ 432079 w 1021853"/>
                      <a:gd name="connsiteY37-76" fmla="*/ 864158 h 1157315"/>
                      <a:gd name="connsiteX38-77" fmla="*/ 401934 w 1021853"/>
                      <a:gd name="connsiteY38-78" fmla="*/ 854110 h 1157315"/>
                      <a:gd name="connsiteX39-79" fmla="*/ 361741 w 1021853"/>
                      <a:gd name="connsiteY39-80" fmla="*/ 834013 h 1157315"/>
                      <a:gd name="connsiteX40-81" fmla="*/ 311499 w 1021853"/>
                      <a:gd name="connsiteY40-82" fmla="*/ 823965 h 1157315"/>
                      <a:gd name="connsiteX41-83" fmla="*/ 291402 w 1021853"/>
                      <a:gd name="connsiteY41-84" fmla="*/ 723481 h 1157315"/>
                      <a:gd name="connsiteX42-85" fmla="*/ 281354 w 1021853"/>
                      <a:gd name="connsiteY42-86" fmla="*/ 693336 h 1157315"/>
                      <a:gd name="connsiteX43-87" fmla="*/ 271306 w 1021853"/>
                      <a:gd name="connsiteY43-88" fmla="*/ 643095 h 1157315"/>
                      <a:gd name="connsiteX44-89" fmla="*/ 241161 w 1021853"/>
                      <a:gd name="connsiteY44-90" fmla="*/ 633046 h 1157315"/>
                      <a:gd name="connsiteX45-91" fmla="*/ 200967 w 1021853"/>
                      <a:gd name="connsiteY45-92" fmla="*/ 643095 h 1157315"/>
                      <a:gd name="connsiteX46-93" fmla="*/ 160774 w 1021853"/>
                      <a:gd name="connsiteY46-94" fmla="*/ 663191 h 1157315"/>
                      <a:gd name="connsiteX47-95" fmla="*/ 130629 w 1021853"/>
                      <a:gd name="connsiteY47-96" fmla="*/ 643095 h 1157315"/>
                      <a:gd name="connsiteX48-97" fmla="*/ 50242 w 1021853"/>
                      <a:gd name="connsiteY48-98" fmla="*/ 572756 h 1157315"/>
                      <a:gd name="connsiteX49-99" fmla="*/ 50242 w 1021853"/>
                      <a:gd name="connsiteY49-100" fmla="*/ 482321 h 1157315"/>
                      <a:gd name="connsiteX50-101" fmla="*/ 80387 w 1021853"/>
                      <a:gd name="connsiteY50-102" fmla="*/ 462224 h 1157315"/>
                      <a:gd name="connsiteX51-103" fmla="*/ 30145 w 1021853"/>
                      <a:gd name="connsiteY51-104" fmla="*/ 331596 h 1157315"/>
                      <a:gd name="connsiteX52-105" fmla="*/ 0 w 1021853"/>
                      <a:gd name="connsiteY52-106" fmla="*/ 321547 h 1157315"/>
                      <a:gd name="connsiteX53-107" fmla="*/ 100484 w 1021853"/>
                      <a:gd name="connsiteY53-108" fmla="*/ 231112 h 1157315"/>
                      <a:gd name="connsiteX54-109" fmla="*/ 80387 w 1021853"/>
                      <a:gd name="connsiteY54-110" fmla="*/ 180870 h 1157315"/>
                      <a:gd name="connsiteX55-111" fmla="*/ 160774 w 1021853"/>
                      <a:gd name="connsiteY55-112" fmla="*/ 130629 h 1157315"/>
                      <a:gd name="connsiteX56-113" fmla="*/ 241161 w 1021853"/>
                      <a:gd name="connsiteY56-114" fmla="*/ 140677 h 1157315"/>
                      <a:gd name="connsiteX57-115" fmla="*/ 251209 w 1021853"/>
                      <a:gd name="connsiteY57-116" fmla="*/ 190919 h 1157315"/>
                      <a:gd name="connsiteX58-117" fmla="*/ 331596 w 1021853"/>
                      <a:gd name="connsiteY58-118" fmla="*/ 311499 h 1157315"/>
                      <a:gd name="connsiteX59-119" fmla="*/ 492369 w 1021853"/>
                      <a:gd name="connsiteY59-120" fmla="*/ 321547 h 1157315"/>
                      <a:gd name="connsiteX60-121" fmla="*/ 522514 w 1021853"/>
                      <a:gd name="connsiteY60-122" fmla="*/ 351692 h 1157315"/>
                      <a:gd name="connsiteX61-123" fmla="*/ 643095 w 1021853"/>
                      <a:gd name="connsiteY61-124" fmla="*/ 351692 h 1157315"/>
                      <a:gd name="connsiteX62-125" fmla="*/ 663191 w 1021853"/>
                      <a:gd name="connsiteY62-126" fmla="*/ 321547 h 1157315"/>
                      <a:gd name="connsiteX63-127" fmla="*/ 673240 w 1021853"/>
                      <a:gd name="connsiteY63-128" fmla="*/ 251209 h 1157315"/>
                      <a:gd name="connsiteX64-129" fmla="*/ 663191 w 1021853"/>
                      <a:gd name="connsiteY64-130" fmla="*/ 221064 h 1157315"/>
                      <a:gd name="connsiteX65-131" fmla="*/ 653143 w 1021853"/>
                      <a:gd name="connsiteY65-132" fmla="*/ 170822 h 1157315"/>
                      <a:gd name="connsiteX66-133" fmla="*/ 683288 w 1021853"/>
                      <a:gd name="connsiteY66-134" fmla="*/ 60290 h 1157315"/>
                      <a:gd name="connsiteX67-135" fmla="*/ 693336 w 1021853"/>
                      <a:gd name="connsiteY67-136" fmla="*/ 20097 h 1157315"/>
                      <a:gd name="connsiteX68-137" fmla="*/ 723482 w 1021853"/>
                      <a:gd name="connsiteY68-138" fmla="*/ 0 h 1157315"/>
                      <a:gd name="connsiteX0-139" fmla="*/ 723482 w 1021853"/>
                      <a:gd name="connsiteY0-140" fmla="*/ 0 h 1158828"/>
                      <a:gd name="connsiteX1-141" fmla="*/ 773723 w 1021853"/>
                      <a:gd name="connsiteY1-142" fmla="*/ 20097 h 1158828"/>
                      <a:gd name="connsiteX2-143" fmla="*/ 864158 w 1021853"/>
                      <a:gd name="connsiteY2-144" fmla="*/ 30145 h 1158828"/>
                      <a:gd name="connsiteX3-145" fmla="*/ 874207 w 1021853"/>
                      <a:gd name="connsiteY3-146" fmla="*/ 120580 h 1158828"/>
                      <a:gd name="connsiteX4-147" fmla="*/ 904352 w 1021853"/>
                      <a:gd name="connsiteY4-148" fmla="*/ 140677 h 1158828"/>
                      <a:gd name="connsiteX5-149" fmla="*/ 934497 w 1021853"/>
                      <a:gd name="connsiteY5-150" fmla="*/ 170822 h 1158828"/>
                      <a:gd name="connsiteX6-151" fmla="*/ 924449 w 1021853"/>
                      <a:gd name="connsiteY6-152" fmla="*/ 200967 h 1158828"/>
                      <a:gd name="connsiteX7-153" fmla="*/ 884255 w 1021853"/>
                      <a:gd name="connsiteY7-154" fmla="*/ 241160 h 1158828"/>
                      <a:gd name="connsiteX8-155" fmla="*/ 854110 w 1021853"/>
                      <a:gd name="connsiteY8-156" fmla="*/ 281354 h 1158828"/>
                      <a:gd name="connsiteX9-157" fmla="*/ 894303 w 1021853"/>
                      <a:gd name="connsiteY9-158" fmla="*/ 301451 h 1158828"/>
                      <a:gd name="connsiteX10-159" fmla="*/ 904352 w 1021853"/>
                      <a:gd name="connsiteY10-160" fmla="*/ 331596 h 1158828"/>
                      <a:gd name="connsiteX11-161" fmla="*/ 914400 w 1021853"/>
                      <a:gd name="connsiteY11-162" fmla="*/ 411982 h 1158828"/>
                      <a:gd name="connsiteX12-163" fmla="*/ 944545 w 1021853"/>
                      <a:gd name="connsiteY12-164" fmla="*/ 442127 h 1158828"/>
                      <a:gd name="connsiteX13-165" fmla="*/ 994787 w 1021853"/>
                      <a:gd name="connsiteY13-166" fmla="*/ 492369 h 1158828"/>
                      <a:gd name="connsiteX14-167" fmla="*/ 984739 w 1021853"/>
                      <a:gd name="connsiteY14-168" fmla="*/ 602901 h 1158828"/>
                      <a:gd name="connsiteX15-169" fmla="*/ 914400 w 1021853"/>
                      <a:gd name="connsiteY15-170" fmla="*/ 612949 h 1158828"/>
                      <a:gd name="connsiteX16-171" fmla="*/ 904352 w 1021853"/>
                      <a:gd name="connsiteY16-172" fmla="*/ 643095 h 1158828"/>
                      <a:gd name="connsiteX17-173" fmla="*/ 864158 w 1021853"/>
                      <a:gd name="connsiteY17-174" fmla="*/ 693336 h 1158828"/>
                      <a:gd name="connsiteX18-175" fmla="*/ 884255 w 1021853"/>
                      <a:gd name="connsiteY18-176" fmla="*/ 844062 h 1158828"/>
                      <a:gd name="connsiteX19-177" fmla="*/ 894303 w 1021853"/>
                      <a:gd name="connsiteY19-178" fmla="*/ 874207 h 1158828"/>
                      <a:gd name="connsiteX20-179" fmla="*/ 904352 w 1021853"/>
                      <a:gd name="connsiteY20-180" fmla="*/ 914400 h 1158828"/>
                      <a:gd name="connsiteX21-181" fmla="*/ 934497 w 1021853"/>
                      <a:gd name="connsiteY21-182" fmla="*/ 1034980 h 1158828"/>
                      <a:gd name="connsiteX22-183" fmla="*/ 964642 w 1021853"/>
                      <a:gd name="connsiteY22-184" fmla="*/ 1055077 h 1158828"/>
                      <a:gd name="connsiteX23-185" fmla="*/ 914400 w 1021853"/>
                      <a:gd name="connsiteY23-186" fmla="*/ 1075174 h 1158828"/>
                      <a:gd name="connsiteX24-187" fmla="*/ 894303 w 1021853"/>
                      <a:gd name="connsiteY24-188" fmla="*/ 1045029 h 1158828"/>
                      <a:gd name="connsiteX25-189" fmla="*/ 864158 w 1021853"/>
                      <a:gd name="connsiteY25-190" fmla="*/ 1024932 h 1158828"/>
                      <a:gd name="connsiteX26-191" fmla="*/ 844062 w 1021853"/>
                      <a:gd name="connsiteY26-192" fmla="*/ 1055077 h 1158828"/>
                      <a:gd name="connsiteX27-193" fmla="*/ 813917 w 1021853"/>
                      <a:gd name="connsiteY27-194" fmla="*/ 1065125 h 1158828"/>
                      <a:gd name="connsiteX28-195" fmla="*/ 743578 w 1021853"/>
                      <a:gd name="connsiteY28-196" fmla="*/ 1085222 h 1158828"/>
                      <a:gd name="connsiteX29-197" fmla="*/ 733530 w 1021853"/>
                      <a:gd name="connsiteY29-198" fmla="*/ 1135464 h 1158828"/>
                      <a:gd name="connsiteX30-199" fmla="*/ 703385 w 1021853"/>
                      <a:gd name="connsiteY30-200" fmla="*/ 1155560 h 1158828"/>
                      <a:gd name="connsiteX31-201" fmla="*/ 629581 w 1021853"/>
                      <a:gd name="connsiteY31-202" fmla="*/ 1151084 h 1158828"/>
                      <a:gd name="connsiteX32-203" fmla="*/ 633046 w 1021853"/>
                      <a:gd name="connsiteY32-204" fmla="*/ 1085222 h 1158828"/>
                      <a:gd name="connsiteX33-205" fmla="*/ 617851 w 1021853"/>
                      <a:gd name="connsiteY33-206" fmla="*/ 1127404 h 1158828"/>
                      <a:gd name="connsiteX34-207" fmla="*/ 532563 w 1021853"/>
                      <a:gd name="connsiteY34-208" fmla="*/ 1045029 h 1158828"/>
                      <a:gd name="connsiteX35-209" fmla="*/ 512466 w 1021853"/>
                      <a:gd name="connsiteY35-210" fmla="*/ 944545 h 1158828"/>
                      <a:gd name="connsiteX36-211" fmla="*/ 472273 w 1021853"/>
                      <a:gd name="connsiteY36-212" fmla="*/ 874207 h 1158828"/>
                      <a:gd name="connsiteX37-213" fmla="*/ 432079 w 1021853"/>
                      <a:gd name="connsiteY37-214" fmla="*/ 864158 h 1158828"/>
                      <a:gd name="connsiteX38-215" fmla="*/ 401934 w 1021853"/>
                      <a:gd name="connsiteY38-216" fmla="*/ 854110 h 1158828"/>
                      <a:gd name="connsiteX39-217" fmla="*/ 361741 w 1021853"/>
                      <a:gd name="connsiteY39-218" fmla="*/ 834013 h 1158828"/>
                      <a:gd name="connsiteX40-219" fmla="*/ 311499 w 1021853"/>
                      <a:gd name="connsiteY40-220" fmla="*/ 823965 h 1158828"/>
                      <a:gd name="connsiteX41-221" fmla="*/ 291402 w 1021853"/>
                      <a:gd name="connsiteY41-222" fmla="*/ 723481 h 1158828"/>
                      <a:gd name="connsiteX42-223" fmla="*/ 281354 w 1021853"/>
                      <a:gd name="connsiteY42-224" fmla="*/ 693336 h 1158828"/>
                      <a:gd name="connsiteX43-225" fmla="*/ 271306 w 1021853"/>
                      <a:gd name="connsiteY43-226" fmla="*/ 643095 h 1158828"/>
                      <a:gd name="connsiteX44-227" fmla="*/ 241161 w 1021853"/>
                      <a:gd name="connsiteY44-228" fmla="*/ 633046 h 1158828"/>
                      <a:gd name="connsiteX45-229" fmla="*/ 200967 w 1021853"/>
                      <a:gd name="connsiteY45-230" fmla="*/ 643095 h 1158828"/>
                      <a:gd name="connsiteX46-231" fmla="*/ 160774 w 1021853"/>
                      <a:gd name="connsiteY46-232" fmla="*/ 663191 h 1158828"/>
                      <a:gd name="connsiteX47-233" fmla="*/ 130629 w 1021853"/>
                      <a:gd name="connsiteY47-234" fmla="*/ 643095 h 1158828"/>
                      <a:gd name="connsiteX48-235" fmla="*/ 50242 w 1021853"/>
                      <a:gd name="connsiteY48-236" fmla="*/ 572756 h 1158828"/>
                      <a:gd name="connsiteX49-237" fmla="*/ 50242 w 1021853"/>
                      <a:gd name="connsiteY49-238" fmla="*/ 482321 h 1158828"/>
                      <a:gd name="connsiteX50-239" fmla="*/ 80387 w 1021853"/>
                      <a:gd name="connsiteY50-240" fmla="*/ 462224 h 1158828"/>
                      <a:gd name="connsiteX51-241" fmla="*/ 30145 w 1021853"/>
                      <a:gd name="connsiteY51-242" fmla="*/ 331596 h 1158828"/>
                      <a:gd name="connsiteX52-243" fmla="*/ 0 w 1021853"/>
                      <a:gd name="connsiteY52-244" fmla="*/ 321547 h 1158828"/>
                      <a:gd name="connsiteX53-245" fmla="*/ 100484 w 1021853"/>
                      <a:gd name="connsiteY53-246" fmla="*/ 231112 h 1158828"/>
                      <a:gd name="connsiteX54-247" fmla="*/ 80387 w 1021853"/>
                      <a:gd name="connsiteY54-248" fmla="*/ 180870 h 1158828"/>
                      <a:gd name="connsiteX55-249" fmla="*/ 160774 w 1021853"/>
                      <a:gd name="connsiteY55-250" fmla="*/ 130629 h 1158828"/>
                      <a:gd name="connsiteX56-251" fmla="*/ 241161 w 1021853"/>
                      <a:gd name="connsiteY56-252" fmla="*/ 140677 h 1158828"/>
                      <a:gd name="connsiteX57-253" fmla="*/ 251209 w 1021853"/>
                      <a:gd name="connsiteY57-254" fmla="*/ 190919 h 1158828"/>
                      <a:gd name="connsiteX58-255" fmla="*/ 331596 w 1021853"/>
                      <a:gd name="connsiteY58-256" fmla="*/ 311499 h 1158828"/>
                      <a:gd name="connsiteX59-257" fmla="*/ 492369 w 1021853"/>
                      <a:gd name="connsiteY59-258" fmla="*/ 321547 h 1158828"/>
                      <a:gd name="connsiteX60-259" fmla="*/ 522514 w 1021853"/>
                      <a:gd name="connsiteY60-260" fmla="*/ 351692 h 1158828"/>
                      <a:gd name="connsiteX61-261" fmla="*/ 643095 w 1021853"/>
                      <a:gd name="connsiteY61-262" fmla="*/ 351692 h 1158828"/>
                      <a:gd name="connsiteX62-263" fmla="*/ 663191 w 1021853"/>
                      <a:gd name="connsiteY62-264" fmla="*/ 321547 h 1158828"/>
                      <a:gd name="connsiteX63-265" fmla="*/ 673240 w 1021853"/>
                      <a:gd name="connsiteY63-266" fmla="*/ 251209 h 1158828"/>
                      <a:gd name="connsiteX64-267" fmla="*/ 663191 w 1021853"/>
                      <a:gd name="connsiteY64-268" fmla="*/ 221064 h 1158828"/>
                      <a:gd name="connsiteX65-269" fmla="*/ 653143 w 1021853"/>
                      <a:gd name="connsiteY65-270" fmla="*/ 170822 h 1158828"/>
                      <a:gd name="connsiteX66-271" fmla="*/ 683288 w 1021853"/>
                      <a:gd name="connsiteY66-272" fmla="*/ 60290 h 1158828"/>
                      <a:gd name="connsiteX67-273" fmla="*/ 693336 w 1021853"/>
                      <a:gd name="connsiteY67-274" fmla="*/ 20097 h 1158828"/>
                      <a:gd name="connsiteX68-275" fmla="*/ 723482 w 1021853"/>
                      <a:gd name="connsiteY68-276" fmla="*/ 0 h 1158828"/>
                      <a:gd name="connsiteX0-277" fmla="*/ 723482 w 1021853"/>
                      <a:gd name="connsiteY0-278" fmla="*/ 0 h 1158828"/>
                      <a:gd name="connsiteX1-279" fmla="*/ 773723 w 1021853"/>
                      <a:gd name="connsiteY1-280" fmla="*/ 20097 h 1158828"/>
                      <a:gd name="connsiteX2-281" fmla="*/ 864158 w 1021853"/>
                      <a:gd name="connsiteY2-282" fmla="*/ 30145 h 1158828"/>
                      <a:gd name="connsiteX3-283" fmla="*/ 874207 w 1021853"/>
                      <a:gd name="connsiteY3-284" fmla="*/ 120580 h 1158828"/>
                      <a:gd name="connsiteX4-285" fmla="*/ 904352 w 1021853"/>
                      <a:gd name="connsiteY4-286" fmla="*/ 140677 h 1158828"/>
                      <a:gd name="connsiteX5-287" fmla="*/ 934497 w 1021853"/>
                      <a:gd name="connsiteY5-288" fmla="*/ 170822 h 1158828"/>
                      <a:gd name="connsiteX6-289" fmla="*/ 924449 w 1021853"/>
                      <a:gd name="connsiteY6-290" fmla="*/ 200967 h 1158828"/>
                      <a:gd name="connsiteX7-291" fmla="*/ 884255 w 1021853"/>
                      <a:gd name="connsiteY7-292" fmla="*/ 241160 h 1158828"/>
                      <a:gd name="connsiteX8-293" fmla="*/ 854110 w 1021853"/>
                      <a:gd name="connsiteY8-294" fmla="*/ 281354 h 1158828"/>
                      <a:gd name="connsiteX9-295" fmla="*/ 894303 w 1021853"/>
                      <a:gd name="connsiteY9-296" fmla="*/ 301451 h 1158828"/>
                      <a:gd name="connsiteX10-297" fmla="*/ 904352 w 1021853"/>
                      <a:gd name="connsiteY10-298" fmla="*/ 331596 h 1158828"/>
                      <a:gd name="connsiteX11-299" fmla="*/ 914400 w 1021853"/>
                      <a:gd name="connsiteY11-300" fmla="*/ 411982 h 1158828"/>
                      <a:gd name="connsiteX12-301" fmla="*/ 944545 w 1021853"/>
                      <a:gd name="connsiteY12-302" fmla="*/ 442127 h 1158828"/>
                      <a:gd name="connsiteX13-303" fmla="*/ 994787 w 1021853"/>
                      <a:gd name="connsiteY13-304" fmla="*/ 492369 h 1158828"/>
                      <a:gd name="connsiteX14-305" fmla="*/ 984739 w 1021853"/>
                      <a:gd name="connsiteY14-306" fmla="*/ 602901 h 1158828"/>
                      <a:gd name="connsiteX15-307" fmla="*/ 914400 w 1021853"/>
                      <a:gd name="connsiteY15-308" fmla="*/ 612949 h 1158828"/>
                      <a:gd name="connsiteX16-309" fmla="*/ 923314 w 1021853"/>
                      <a:gd name="connsiteY16-310" fmla="*/ 648333 h 1158828"/>
                      <a:gd name="connsiteX17-311" fmla="*/ 864158 w 1021853"/>
                      <a:gd name="connsiteY17-312" fmla="*/ 693336 h 1158828"/>
                      <a:gd name="connsiteX18-313" fmla="*/ 884255 w 1021853"/>
                      <a:gd name="connsiteY18-314" fmla="*/ 844062 h 1158828"/>
                      <a:gd name="connsiteX19-315" fmla="*/ 894303 w 1021853"/>
                      <a:gd name="connsiteY19-316" fmla="*/ 874207 h 1158828"/>
                      <a:gd name="connsiteX20-317" fmla="*/ 904352 w 1021853"/>
                      <a:gd name="connsiteY20-318" fmla="*/ 914400 h 1158828"/>
                      <a:gd name="connsiteX21-319" fmla="*/ 934497 w 1021853"/>
                      <a:gd name="connsiteY21-320" fmla="*/ 1034980 h 1158828"/>
                      <a:gd name="connsiteX22-321" fmla="*/ 964642 w 1021853"/>
                      <a:gd name="connsiteY22-322" fmla="*/ 1055077 h 1158828"/>
                      <a:gd name="connsiteX23-323" fmla="*/ 914400 w 1021853"/>
                      <a:gd name="connsiteY23-324" fmla="*/ 1075174 h 1158828"/>
                      <a:gd name="connsiteX24-325" fmla="*/ 894303 w 1021853"/>
                      <a:gd name="connsiteY24-326" fmla="*/ 1045029 h 1158828"/>
                      <a:gd name="connsiteX25-327" fmla="*/ 864158 w 1021853"/>
                      <a:gd name="connsiteY25-328" fmla="*/ 1024932 h 1158828"/>
                      <a:gd name="connsiteX26-329" fmla="*/ 844062 w 1021853"/>
                      <a:gd name="connsiteY26-330" fmla="*/ 1055077 h 1158828"/>
                      <a:gd name="connsiteX27-331" fmla="*/ 813917 w 1021853"/>
                      <a:gd name="connsiteY27-332" fmla="*/ 1065125 h 1158828"/>
                      <a:gd name="connsiteX28-333" fmla="*/ 743578 w 1021853"/>
                      <a:gd name="connsiteY28-334" fmla="*/ 1085222 h 1158828"/>
                      <a:gd name="connsiteX29-335" fmla="*/ 733530 w 1021853"/>
                      <a:gd name="connsiteY29-336" fmla="*/ 1135464 h 1158828"/>
                      <a:gd name="connsiteX30-337" fmla="*/ 703385 w 1021853"/>
                      <a:gd name="connsiteY30-338" fmla="*/ 1155560 h 1158828"/>
                      <a:gd name="connsiteX31-339" fmla="*/ 629581 w 1021853"/>
                      <a:gd name="connsiteY31-340" fmla="*/ 1151084 h 1158828"/>
                      <a:gd name="connsiteX32-341" fmla="*/ 633046 w 1021853"/>
                      <a:gd name="connsiteY32-342" fmla="*/ 1085222 h 1158828"/>
                      <a:gd name="connsiteX33-343" fmla="*/ 617851 w 1021853"/>
                      <a:gd name="connsiteY33-344" fmla="*/ 1127404 h 1158828"/>
                      <a:gd name="connsiteX34-345" fmla="*/ 532563 w 1021853"/>
                      <a:gd name="connsiteY34-346" fmla="*/ 1045029 h 1158828"/>
                      <a:gd name="connsiteX35-347" fmla="*/ 512466 w 1021853"/>
                      <a:gd name="connsiteY35-348" fmla="*/ 944545 h 1158828"/>
                      <a:gd name="connsiteX36-349" fmla="*/ 472273 w 1021853"/>
                      <a:gd name="connsiteY36-350" fmla="*/ 874207 h 1158828"/>
                      <a:gd name="connsiteX37-351" fmla="*/ 432079 w 1021853"/>
                      <a:gd name="connsiteY37-352" fmla="*/ 864158 h 1158828"/>
                      <a:gd name="connsiteX38-353" fmla="*/ 401934 w 1021853"/>
                      <a:gd name="connsiteY38-354" fmla="*/ 854110 h 1158828"/>
                      <a:gd name="connsiteX39-355" fmla="*/ 361741 w 1021853"/>
                      <a:gd name="connsiteY39-356" fmla="*/ 834013 h 1158828"/>
                      <a:gd name="connsiteX40-357" fmla="*/ 311499 w 1021853"/>
                      <a:gd name="connsiteY40-358" fmla="*/ 823965 h 1158828"/>
                      <a:gd name="connsiteX41-359" fmla="*/ 291402 w 1021853"/>
                      <a:gd name="connsiteY41-360" fmla="*/ 723481 h 1158828"/>
                      <a:gd name="connsiteX42-361" fmla="*/ 281354 w 1021853"/>
                      <a:gd name="connsiteY42-362" fmla="*/ 693336 h 1158828"/>
                      <a:gd name="connsiteX43-363" fmla="*/ 271306 w 1021853"/>
                      <a:gd name="connsiteY43-364" fmla="*/ 643095 h 1158828"/>
                      <a:gd name="connsiteX44-365" fmla="*/ 241161 w 1021853"/>
                      <a:gd name="connsiteY44-366" fmla="*/ 633046 h 1158828"/>
                      <a:gd name="connsiteX45-367" fmla="*/ 200967 w 1021853"/>
                      <a:gd name="connsiteY45-368" fmla="*/ 643095 h 1158828"/>
                      <a:gd name="connsiteX46-369" fmla="*/ 160774 w 1021853"/>
                      <a:gd name="connsiteY46-370" fmla="*/ 663191 h 1158828"/>
                      <a:gd name="connsiteX47-371" fmla="*/ 130629 w 1021853"/>
                      <a:gd name="connsiteY47-372" fmla="*/ 643095 h 1158828"/>
                      <a:gd name="connsiteX48-373" fmla="*/ 50242 w 1021853"/>
                      <a:gd name="connsiteY48-374" fmla="*/ 572756 h 1158828"/>
                      <a:gd name="connsiteX49-375" fmla="*/ 50242 w 1021853"/>
                      <a:gd name="connsiteY49-376" fmla="*/ 482321 h 1158828"/>
                      <a:gd name="connsiteX50-377" fmla="*/ 80387 w 1021853"/>
                      <a:gd name="connsiteY50-378" fmla="*/ 462224 h 1158828"/>
                      <a:gd name="connsiteX51-379" fmla="*/ 30145 w 1021853"/>
                      <a:gd name="connsiteY51-380" fmla="*/ 331596 h 1158828"/>
                      <a:gd name="connsiteX52-381" fmla="*/ 0 w 1021853"/>
                      <a:gd name="connsiteY52-382" fmla="*/ 321547 h 1158828"/>
                      <a:gd name="connsiteX53-383" fmla="*/ 100484 w 1021853"/>
                      <a:gd name="connsiteY53-384" fmla="*/ 231112 h 1158828"/>
                      <a:gd name="connsiteX54-385" fmla="*/ 80387 w 1021853"/>
                      <a:gd name="connsiteY54-386" fmla="*/ 180870 h 1158828"/>
                      <a:gd name="connsiteX55-387" fmla="*/ 160774 w 1021853"/>
                      <a:gd name="connsiteY55-388" fmla="*/ 130629 h 1158828"/>
                      <a:gd name="connsiteX56-389" fmla="*/ 241161 w 1021853"/>
                      <a:gd name="connsiteY56-390" fmla="*/ 140677 h 1158828"/>
                      <a:gd name="connsiteX57-391" fmla="*/ 251209 w 1021853"/>
                      <a:gd name="connsiteY57-392" fmla="*/ 190919 h 1158828"/>
                      <a:gd name="connsiteX58-393" fmla="*/ 331596 w 1021853"/>
                      <a:gd name="connsiteY58-394" fmla="*/ 311499 h 1158828"/>
                      <a:gd name="connsiteX59-395" fmla="*/ 492369 w 1021853"/>
                      <a:gd name="connsiteY59-396" fmla="*/ 321547 h 1158828"/>
                      <a:gd name="connsiteX60-397" fmla="*/ 522514 w 1021853"/>
                      <a:gd name="connsiteY60-398" fmla="*/ 351692 h 1158828"/>
                      <a:gd name="connsiteX61-399" fmla="*/ 643095 w 1021853"/>
                      <a:gd name="connsiteY61-400" fmla="*/ 351692 h 1158828"/>
                      <a:gd name="connsiteX62-401" fmla="*/ 663191 w 1021853"/>
                      <a:gd name="connsiteY62-402" fmla="*/ 321547 h 1158828"/>
                      <a:gd name="connsiteX63-403" fmla="*/ 673240 w 1021853"/>
                      <a:gd name="connsiteY63-404" fmla="*/ 251209 h 1158828"/>
                      <a:gd name="connsiteX64-405" fmla="*/ 663191 w 1021853"/>
                      <a:gd name="connsiteY64-406" fmla="*/ 221064 h 1158828"/>
                      <a:gd name="connsiteX65-407" fmla="*/ 653143 w 1021853"/>
                      <a:gd name="connsiteY65-408" fmla="*/ 170822 h 1158828"/>
                      <a:gd name="connsiteX66-409" fmla="*/ 683288 w 1021853"/>
                      <a:gd name="connsiteY66-410" fmla="*/ 60290 h 1158828"/>
                      <a:gd name="connsiteX67-411" fmla="*/ 693336 w 1021853"/>
                      <a:gd name="connsiteY67-412" fmla="*/ 20097 h 1158828"/>
                      <a:gd name="connsiteX68-413" fmla="*/ 723482 w 1021853"/>
                      <a:gd name="connsiteY68-414" fmla="*/ 0 h 1158828"/>
                      <a:gd name="connsiteX0-415" fmla="*/ 723482 w 1004518"/>
                      <a:gd name="connsiteY0-416" fmla="*/ 0 h 1158828"/>
                      <a:gd name="connsiteX1-417" fmla="*/ 773723 w 1004518"/>
                      <a:gd name="connsiteY1-418" fmla="*/ 20097 h 1158828"/>
                      <a:gd name="connsiteX2-419" fmla="*/ 864158 w 1004518"/>
                      <a:gd name="connsiteY2-420" fmla="*/ 30145 h 1158828"/>
                      <a:gd name="connsiteX3-421" fmla="*/ 874207 w 1004518"/>
                      <a:gd name="connsiteY3-422" fmla="*/ 120580 h 1158828"/>
                      <a:gd name="connsiteX4-423" fmla="*/ 904352 w 1004518"/>
                      <a:gd name="connsiteY4-424" fmla="*/ 140677 h 1158828"/>
                      <a:gd name="connsiteX5-425" fmla="*/ 934497 w 1004518"/>
                      <a:gd name="connsiteY5-426" fmla="*/ 170822 h 1158828"/>
                      <a:gd name="connsiteX6-427" fmla="*/ 924449 w 1004518"/>
                      <a:gd name="connsiteY6-428" fmla="*/ 200967 h 1158828"/>
                      <a:gd name="connsiteX7-429" fmla="*/ 884255 w 1004518"/>
                      <a:gd name="connsiteY7-430" fmla="*/ 241160 h 1158828"/>
                      <a:gd name="connsiteX8-431" fmla="*/ 854110 w 1004518"/>
                      <a:gd name="connsiteY8-432" fmla="*/ 281354 h 1158828"/>
                      <a:gd name="connsiteX9-433" fmla="*/ 894303 w 1004518"/>
                      <a:gd name="connsiteY9-434" fmla="*/ 301451 h 1158828"/>
                      <a:gd name="connsiteX10-435" fmla="*/ 904352 w 1004518"/>
                      <a:gd name="connsiteY10-436" fmla="*/ 331596 h 1158828"/>
                      <a:gd name="connsiteX11-437" fmla="*/ 914400 w 1004518"/>
                      <a:gd name="connsiteY11-438" fmla="*/ 411982 h 1158828"/>
                      <a:gd name="connsiteX12-439" fmla="*/ 944545 w 1004518"/>
                      <a:gd name="connsiteY12-440" fmla="*/ 442127 h 1158828"/>
                      <a:gd name="connsiteX13-441" fmla="*/ 994787 w 1004518"/>
                      <a:gd name="connsiteY13-442" fmla="*/ 492369 h 1158828"/>
                      <a:gd name="connsiteX14-443" fmla="*/ 984739 w 1004518"/>
                      <a:gd name="connsiteY14-444" fmla="*/ 602901 h 1158828"/>
                      <a:gd name="connsiteX15-445" fmla="*/ 972079 w 1004518"/>
                      <a:gd name="connsiteY15-446" fmla="*/ 671273 h 1158828"/>
                      <a:gd name="connsiteX16-447" fmla="*/ 923314 w 1004518"/>
                      <a:gd name="connsiteY16-448" fmla="*/ 648333 h 1158828"/>
                      <a:gd name="connsiteX17-449" fmla="*/ 864158 w 1004518"/>
                      <a:gd name="connsiteY17-450" fmla="*/ 693336 h 1158828"/>
                      <a:gd name="connsiteX18-451" fmla="*/ 884255 w 1004518"/>
                      <a:gd name="connsiteY18-452" fmla="*/ 844062 h 1158828"/>
                      <a:gd name="connsiteX19-453" fmla="*/ 894303 w 1004518"/>
                      <a:gd name="connsiteY19-454" fmla="*/ 874207 h 1158828"/>
                      <a:gd name="connsiteX20-455" fmla="*/ 904352 w 1004518"/>
                      <a:gd name="connsiteY20-456" fmla="*/ 914400 h 1158828"/>
                      <a:gd name="connsiteX21-457" fmla="*/ 934497 w 1004518"/>
                      <a:gd name="connsiteY21-458" fmla="*/ 1034980 h 1158828"/>
                      <a:gd name="connsiteX22-459" fmla="*/ 964642 w 1004518"/>
                      <a:gd name="connsiteY22-460" fmla="*/ 1055077 h 1158828"/>
                      <a:gd name="connsiteX23-461" fmla="*/ 914400 w 1004518"/>
                      <a:gd name="connsiteY23-462" fmla="*/ 1075174 h 1158828"/>
                      <a:gd name="connsiteX24-463" fmla="*/ 894303 w 1004518"/>
                      <a:gd name="connsiteY24-464" fmla="*/ 1045029 h 1158828"/>
                      <a:gd name="connsiteX25-465" fmla="*/ 864158 w 1004518"/>
                      <a:gd name="connsiteY25-466" fmla="*/ 1024932 h 1158828"/>
                      <a:gd name="connsiteX26-467" fmla="*/ 844062 w 1004518"/>
                      <a:gd name="connsiteY26-468" fmla="*/ 1055077 h 1158828"/>
                      <a:gd name="connsiteX27-469" fmla="*/ 813917 w 1004518"/>
                      <a:gd name="connsiteY27-470" fmla="*/ 1065125 h 1158828"/>
                      <a:gd name="connsiteX28-471" fmla="*/ 743578 w 1004518"/>
                      <a:gd name="connsiteY28-472" fmla="*/ 1085222 h 1158828"/>
                      <a:gd name="connsiteX29-473" fmla="*/ 733530 w 1004518"/>
                      <a:gd name="connsiteY29-474" fmla="*/ 1135464 h 1158828"/>
                      <a:gd name="connsiteX30-475" fmla="*/ 703385 w 1004518"/>
                      <a:gd name="connsiteY30-476" fmla="*/ 1155560 h 1158828"/>
                      <a:gd name="connsiteX31-477" fmla="*/ 629581 w 1004518"/>
                      <a:gd name="connsiteY31-478" fmla="*/ 1151084 h 1158828"/>
                      <a:gd name="connsiteX32-479" fmla="*/ 633046 w 1004518"/>
                      <a:gd name="connsiteY32-480" fmla="*/ 1085222 h 1158828"/>
                      <a:gd name="connsiteX33-481" fmla="*/ 617851 w 1004518"/>
                      <a:gd name="connsiteY33-482" fmla="*/ 1127404 h 1158828"/>
                      <a:gd name="connsiteX34-483" fmla="*/ 532563 w 1004518"/>
                      <a:gd name="connsiteY34-484" fmla="*/ 1045029 h 1158828"/>
                      <a:gd name="connsiteX35-485" fmla="*/ 512466 w 1004518"/>
                      <a:gd name="connsiteY35-486" fmla="*/ 944545 h 1158828"/>
                      <a:gd name="connsiteX36-487" fmla="*/ 472273 w 1004518"/>
                      <a:gd name="connsiteY36-488" fmla="*/ 874207 h 1158828"/>
                      <a:gd name="connsiteX37-489" fmla="*/ 432079 w 1004518"/>
                      <a:gd name="connsiteY37-490" fmla="*/ 864158 h 1158828"/>
                      <a:gd name="connsiteX38-491" fmla="*/ 401934 w 1004518"/>
                      <a:gd name="connsiteY38-492" fmla="*/ 854110 h 1158828"/>
                      <a:gd name="connsiteX39-493" fmla="*/ 361741 w 1004518"/>
                      <a:gd name="connsiteY39-494" fmla="*/ 834013 h 1158828"/>
                      <a:gd name="connsiteX40-495" fmla="*/ 311499 w 1004518"/>
                      <a:gd name="connsiteY40-496" fmla="*/ 823965 h 1158828"/>
                      <a:gd name="connsiteX41-497" fmla="*/ 291402 w 1004518"/>
                      <a:gd name="connsiteY41-498" fmla="*/ 723481 h 1158828"/>
                      <a:gd name="connsiteX42-499" fmla="*/ 281354 w 1004518"/>
                      <a:gd name="connsiteY42-500" fmla="*/ 693336 h 1158828"/>
                      <a:gd name="connsiteX43-501" fmla="*/ 271306 w 1004518"/>
                      <a:gd name="connsiteY43-502" fmla="*/ 643095 h 1158828"/>
                      <a:gd name="connsiteX44-503" fmla="*/ 241161 w 1004518"/>
                      <a:gd name="connsiteY44-504" fmla="*/ 633046 h 1158828"/>
                      <a:gd name="connsiteX45-505" fmla="*/ 200967 w 1004518"/>
                      <a:gd name="connsiteY45-506" fmla="*/ 643095 h 1158828"/>
                      <a:gd name="connsiteX46-507" fmla="*/ 160774 w 1004518"/>
                      <a:gd name="connsiteY46-508" fmla="*/ 663191 h 1158828"/>
                      <a:gd name="connsiteX47-509" fmla="*/ 130629 w 1004518"/>
                      <a:gd name="connsiteY47-510" fmla="*/ 643095 h 1158828"/>
                      <a:gd name="connsiteX48-511" fmla="*/ 50242 w 1004518"/>
                      <a:gd name="connsiteY48-512" fmla="*/ 572756 h 1158828"/>
                      <a:gd name="connsiteX49-513" fmla="*/ 50242 w 1004518"/>
                      <a:gd name="connsiteY49-514" fmla="*/ 482321 h 1158828"/>
                      <a:gd name="connsiteX50-515" fmla="*/ 80387 w 1004518"/>
                      <a:gd name="connsiteY50-516" fmla="*/ 462224 h 1158828"/>
                      <a:gd name="connsiteX51-517" fmla="*/ 30145 w 1004518"/>
                      <a:gd name="connsiteY51-518" fmla="*/ 331596 h 1158828"/>
                      <a:gd name="connsiteX52-519" fmla="*/ 0 w 1004518"/>
                      <a:gd name="connsiteY52-520" fmla="*/ 321547 h 1158828"/>
                      <a:gd name="connsiteX53-521" fmla="*/ 100484 w 1004518"/>
                      <a:gd name="connsiteY53-522" fmla="*/ 231112 h 1158828"/>
                      <a:gd name="connsiteX54-523" fmla="*/ 80387 w 1004518"/>
                      <a:gd name="connsiteY54-524" fmla="*/ 180870 h 1158828"/>
                      <a:gd name="connsiteX55-525" fmla="*/ 160774 w 1004518"/>
                      <a:gd name="connsiteY55-526" fmla="*/ 130629 h 1158828"/>
                      <a:gd name="connsiteX56-527" fmla="*/ 241161 w 1004518"/>
                      <a:gd name="connsiteY56-528" fmla="*/ 140677 h 1158828"/>
                      <a:gd name="connsiteX57-529" fmla="*/ 251209 w 1004518"/>
                      <a:gd name="connsiteY57-530" fmla="*/ 190919 h 1158828"/>
                      <a:gd name="connsiteX58-531" fmla="*/ 331596 w 1004518"/>
                      <a:gd name="connsiteY58-532" fmla="*/ 311499 h 1158828"/>
                      <a:gd name="connsiteX59-533" fmla="*/ 492369 w 1004518"/>
                      <a:gd name="connsiteY59-534" fmla="*/ 321547 h 1158828"/>
                      <a:gd name="connsiteX60-535" fmla="*/ 522514 w 1004518"/>
                      <a:gd name="connsiteY60-536" fmla="*/ 351692 h 1158828"/>
                      <a:gd name="connsiteX61-537" fmla="*/ 643095 w 1004518"/>
                      <a:gd name="connsiteY61-538" fmla="*/ 351692 h 1158828"/>
                      <a:gd name="connsiteX62-539" fmla="*/ 663191 w 1004518"/>
                      <a:gd name="connsiteY62-540" fmla="*/ 321547 h 1158828"/>
                      <a:gd name="connsiteX63-541" fmla="*/ 673240 w 1004518"/>
                      <a:gd name="connsiteY63-542" fmla="*/ 251209 h 1158828"/>
                      <a:gd name="connsiteX64-543" fmla="*/ 663191 w 1004518"/>
                      <a:gd name="connsiteY64-544" fmla="*/ 221064 h 1158828"/>
                      <a:gd name="connsiteX65-545" fmla="*/ 653143 w 1004518"/>
                      <a:gd name="connsiteY65-546" fmla="*/ 170822 h 1158828"/>
                      <a:gd name="connsiteX66-547" fmla="*/ 683288 w 1004518"/>
                      <a:gd name="connsiteY66-548" fmla="*/ 60290 h 1158828"/>
                      <a:gd name="connsiteX67-549" fmla="*/ 693336 w 1004518"/>
                      <a:gd name="connsiteY67-550" fmla="*/ 20097 h 1158828"/>
                      <a:gd name="connsiteX68-551" fmla="*/ 723482 w 1004518"/>
                      <a:gd name="connsiteY68-552" fmla="*/ 0 h 1158828"/>
                      <a:gd name="connsiteX0-553" fmla="*/ 723482 w 1007372"/>
                      <a:gd name="connsiteY0-554" fmla="*/ 0 h 1158828"/>
                      <a:gd name="connsiteX1-555" fmla="*/ 773723 w 1007372"/>
                      <a:gd name="connsiteY1-556" fmla="*/ 20097 h 1158828"/>
                      <a:gd name="connsiteX2-557" fmla="*/ 864158 w 1007372"/>
                      <a:gd name="connsiteY2-558" fmla="*/ 30145 h 1158828"/>
                      <a:gd name="connsiteX3-559" fmla="*/ 874207 w 1007372"/>
                      <a:gd name="connsiteY3-560" fmla="*/ 120580 h 1158828"/>
                      <a:gd name="connsiteX4-561" fmla="*/ 904352 w 1007372"/>
                      <a:gd name="connsiteY4-562" fmla="*/ 140677 h 1158828"/>
                      <a:gd name="connsiteX5-563" fmla="*/ 934497 w 1007372"/>
                      <a:gd name="connsiteY5-564" fmla="*/ 170822 h 1158828"/>
                      <a:gd name="connsiteX6-565" fmla="*/ 924449 w 1007372"/>
                      <a:gd name="connsiteY6-566" fmla="*/ 200967 h 1158828"/>
                      <a:gd name="connsiteX7-567" fmla="*/ 884255 w 1007372"/>
                      <a:gd name="connsiteY7-568" fmla="*/ 241160 h 1158828"/>
                      <a:gd name="connsiteX8-569" fmla="*/ 854110 w 1007372"/>
                      <a:gd name="connsiteY8-570" fmla="*/ 281354 h 1158828"/>
                      <a:gd name="connsiteX9-571" fmla="*/ 894303 w 1007372"/>
                      <a:gd name="connsiteY9-572" fmla="*/ 301451 h 1158828"/>
                      <a:gd name="connsiteX10-573" fmla="*/ 904352 w 1007372"/>
                      <a:gd name="connsiteY10-574" fmla="*/ 331596 h 1158828"/>
                      <a:gd name="connsiteX11-575" fmla="*/ 914400 w 1007372"/>
                      <a:gd name="connsiteY11-576" fmla="*/ 411982 h 1158828"/>
                      <a:gd name="connsiteX12-577" fmla="*/ 944545 w 1007372"/>
                      <a:gd name="connsiteY12-578" fmla="*/ 442127 h 1158828"/>
                      <a:gd name="connsiteX13-579" fmla="*/ 994787 w 1007372"/>
                      <a:gd name="connsiteY13-580" fmla="*/ 492369 h 1158828"/>
                      <a:gd name="connsiteX14-581" fmla="*/ 996283 w 1007372"/>
                      <a:gd name="connsiteY14-582" fmla="*/ 603735 h 1158828"/>
                      <a:gd name="connsiteX15-583" fmla="*/ 972079 w 1007372"/>
                      <a:gd name="connsiteY15-584" fmla="*/ 671273 h 1158828"/>
                      <a:gd name="connsiteX16-585" fmla="*/ 923314 w 1007372"/>
                      <a:gd name="connsiteY16-586" fmla="*/ 648333 h 1158828"/>
                      <a:gd name="connsiteX17-587" fmla="*/ 864158 w 1007372"/>
                      <a:gd name="connsiteY17-588" fmla="*/ 693336 h 1158828"/>
                      <a:gd name="connsiteX18-589" fmla="*/ 884255 w 1007372"/>
                      <a:gd name="connsiteY18-590" fmla="*/ 844062 h 1158828"/>
                      <a:gd name="connsiteX19-591" fmla="*/ 894303 w 1007372"/>
                      <a:gd name="connsiteY19-592" fmla="*/ 874207 h 1158828"/>
                      <a:gd name="connsiteX20-593" fmla="*/ 904352 w 1007372"/>
                      <a:gd name="connsiteY20-594" fmla="*/ 914400 h 1158828"/>
                      <a:gd name="connsiteX21-595" fmla="*/ 934497 w 1007372"/>
                      <a:gd name="connsiteY21-596" fmla="*/ 1034980 h 1158828"/>
                      <a:gd name="connsiteX22-597" fmla="*/ 964642 w 1007372"/>
                      <a:gd name="connsiteY22-598" fmla="*/ 1055077 h 1158828"/>
                      <a:gd name="connsiteX23-599" fmla="*/ 914400 w 1007372"/>
                      <a:gd name="connsiteY23-600" fmla="*/ 1075174 h 1158828"/>
                      <a:gd name="connsiteX24-601" fmla="*/ 894303 w 1007372"/>
                      <a:gd name="connsiteY24-602" fmla="*/ 1045029 h 1158828"/>
                      <a:gd name="connsiteX25-603" fmla="*/ 864158 w 1007372"/>
                      <a:gd name="connsiteY25-604" fmla="*/ 1024932 h 1158828"/>
                      <a:gd name="connsiteX26-605" fmla="*/ 844062 w 1007372"/>
                      <a:gd name="connsiteY26-606" fmla="*/ 1055077 h 1158828"/>
                      <a:gd name="connsiteX27-607" fmla="*/ 813917 w 1007372"/>
                      <a:gd name="connsiteY27-608" fmla="*/ 1065125 h 1158828"/>
                      <a:gd name="connsiteX28-609" fmla="*/ 743578 w 1007372"/>
                      <a:gd name="connsiteY28-610" fmla="*/ 1085222 h 1158828"/>
                      <a:gd name="connsiteX29-611" fmla="*/ 733530 w 1007372"/>
                      <a:gd name="connsiteY29-612" fmla="*/ 1135464 h 1158828"/>
                      <a:gd name="connsiteX30-613" fmla="*/ 703385 w 1007372"/>
                      <a:gd name="connsiteY30-614" fmla="*/ 1155560 h 1158828"/>
                      <a:gd name="connsiteX31-615" fmla="*/ 629581 w 1007372"/>
                      <a:gd name="connsiteY31-616" fmla="*/ 1151084 h 1158828"/>
                      <a:gd name="connsiteX32-617" fmla="*/ 633046 w 1007372"/>
                      <a:gd name="connsiteY32-618" fmla="*/ 1085222 h 1158828"/>
                      <a:gd name="connsiteX33-619" fmla="*/ 617851 w 1007372"/>
                      <a:gd name="connsiteY33-620" fmla="*/ 1127404 h 1158828"/>
                      <a:gd name="connsiteX34-621" fmla="*/ 532563 w 1007372"/>
                      <a:gd name="connsiteY34-622" fmla="*/ 1045029 h 1158828"/>
                      <a:gd name="connsiteX35-623" fmla="*/ 512466 w 1007372"/>
                      <a:gd name="connsiteY35-624" fmla="*/ 944545 h 1158828"/>
                      <a:gd name="connsiteX36-625" fmla="*/ 472273 w 1007372"/>
                      <a:gd name="connsiteY36-626" fmla="*/ 874207 h 1158828"/>
                      <a:gd name="connsiteX37-627" fmla="*/ 432079 w 1007372"/>
                      <a:gd name="connsiteY37-628" fmla="*/ 864158 h 1158828"/>
                      <a:gd name="connsiteX38-629" fmla="*/ 401934 w 1007372"/>
                      <a:gd name="connsiteY38-630" fmla="*/ 854110 h 1158828"/>
                      <a:gd name="connsiteX39-631" fmla="*/ 361741 w 1007372"/>
                      <a:gd name="connsiteY39-632" fmla="*/ 834013 h 1158828"/>
                      <a:gd name="connsiteX40-633" fmla="*/ 311499 w 1007372"/>
                      <a:gd name="connsiteY40-634" fmla="*/ 823965 h 1158828"/>
                      <a:gd name="connsiteX41-635" fmla="*/ 291402 w 1007372"/>
                      <a:gd name="connsiteY41-636" fmla="*/ 723481 h 1158828"/>
                      <a:gd name="connsiteX42-637" fmla="*/ 281354 w 1007372"/>
                      <a:gd name="connsiteY42-638" fmla="*/ 693336 h 1158828"/>
                      <a:gd name="connsiteX43-639" fmla="*/ 271306 w 1007372"/>
                      <a:gd name="connsiteY43-640" fmla="*/ 643095 h 1158828"/>
                      <a:gd name="connsiteX44-641" fmla="*/ 241161 w 1007372"/>
                      <a:gd name="connsiteY44-642" fmla="*/ 633046 h 1158828"/>
                      <a:gd name="connsiteX45-643" fmla="*/ 200967 w 1007372"/>
                      <a:gd name="connsiteY45-644" fmla="*/ 643095 h 1158828"/>
                      <a:gd name="connsiteX46-645" fmla="*/ 160774 w 1007372"/>
                      <a:gd name="connsiteY46-646" fmla="*/ 663191 h 1158828"/>
                      <a:gd name="connsiteX47-647" fmla="*/ 130629 w 1007372"/>
                      <a:gd name="connsiteY47-648" fmla="*/ 643095 h 1158828"/>
                      <a:gd name="connsiteX48-649" fmla="*/ 50242 w 1007372"/>
                      <a:gd name="connsiteY48-650" fmla="*/ 572756 h 1158828"/>
                      <a:gd name="connsiteX49-651" fmla="*/ 50242 w 1007372"/>
                      <a:gd name="connsiteY49-652" fmla="*/ 482321 h 1158828"/>
                      <a:gd name="connsiteX50-653" fmla="*/ 80387 w 1007372"/>
                      <a:gd name="connsiteY50-654" fmla="*/ 462224 h 1158828"/>
                      <a:gd name="connsiteX51-655" fmla="*/ 30145 w 1007372"/>
                      <a:gd name="connsiteY51-656" fmla="*/ 331596 h 1158828"/>
                      <a:gd name="connsiteX52-657" fmla="*/ 0 w 1007372"/>
                      <a:gd name="connsiteY52-658" fmla="*/ 321547 h 1158828"/>
                      <a:gd name="connsiteX53-659" fmla="*/ 100484 w 1007372"/>
                      <a:gd name="connsiteY53-660" fmla="*/ 231112 h 1158828"/>
                      <a:gd name="connsiteX54-661" fmla="*/ 80387 w 1007372"/>
                      <a:gd name="connsiteY54-662" fmla="*/ 180870 h 1158828"/>
                      <a:gd name="connsiteX55-663" fmla="*/ 160774 w 1007372"/>
                      <a:gd name="connsiteY55-664" fmla="*/ 130629 h 1158828"/>
                      <a:gd name="connsiteX56-665" fmla="*/ 241161 w 1007372"/>
                      <a:gd name="connsiteY56-666" fmla="*/ 140677 h 1158828"/>
                      <a:gd name="connsiteX57-667" fmla="*/ 251209 w 1007372"/>
                      <a:gd name="connsiteY57-668" fmla="*/ 190919 h 1158828"/>
                      <a:gd name="connsiteX58-669" fmla="*/ 331596 w 1007372"/>
                      <a:gd name="connsiteY58-670" fmla="*/ 311499 h 1158828"/>
                      <a:gd name="connsiteX59-671" fmla="*/ 492369 w 1007372"/>
                      <a:gd name="connsiteY59-672" fmla="*/ 321547 h 1158828"/>
                      <a:gd name="connsiteX60-673" fmla="*/ 522514 w 1007372"/>
                      <a:gd name="connsiteY60-674" fmla="*/ 351692 h 1158828"/>
                      <a:gd name="connsiteX61-675" fmla="*/ 643095 w 1007372"/>
                      <a:gd name="connsiteY61-676" fmla="*/ 351692 h 1158828"/>
                      <a:gd name="connsiteX62-677" fmla="*/ 663191 w 1007372"/>
                      <a:gd name="connsiteY62-678" fmla="*/ 321547 h 1158828"/>
                      <a:gd name="connsiteX63-679" fmla="*/ 673240 w 1007372"/>
                      <a:gd name="connsiteY63-680" fmla="*/ 251209 h 1158828"/>
                      <a:gd name="connsiteX64-681" fmla="*/ 663191 w 1007372"/>
                      <a:gd name="connsiteY64-682" fmla="*/ 221064 h 1158828"/>
                      <a:gd name="connsiteX65-683" fmla="*/ 653143 w 1007372"/>
                      <a:gd name="connsiteY65-684" fmla="*/ 170822 h 1158828"/>
                      <a:gd name="connsiteX66-685" fmla="*/ 683288 w 1007372"/>
                      <a:gd name="connsiteY66-686" fmla="*/ 60290 h 1158828"/>
                      <a:gd name="connsiteX67-687" fmla="*/ 693336 w 1007372"/>
                      <a:gd name="connsiteY67-688" fmla="*/ 20097 h 1158828"/>
                      <a:gd name="connsiteX68-689" fmla="*/ 723482 w 1007372"/>
                      <a:gd name="connsiteY68-690" fmla="*/ 0 h 1158828"/>
                      <a:gd name="connsiteX0-691" fmla="*/ 723482 w 1007372"/>
                      <a:gd name="connsiteY0-692" fmla="*/ 0 h 1158828"/>
                      <a:gd name="connsiteX1-693" fmla="*/ 773723 w 1007372"/>
                      <a:gd name="connsiteY1-694" fmla="*/ 20097 h 1158828"/>
                      <a:gd name="connsiteX2-695" fmla="*/ 864158 w 1007372"/>
                      <a:gd name="connsiteY2-696" fmla="*/ 30145 h 1158828"/>
                      <a:gd name="connsiteX3-697" fmla="*/ 874207 w 1007372"/>
                      <a:gd name="connsiteY3-698" fmla="*/ 120580 h 1158828"/>
                      <a:gd name="connsiteX4-699" fmla="*/ 904352 w 1007372"/>
                      <a:gd name="connsiteY4-700" fmla="*/ 140677 h 1158828"/>
                      <a:gd name="connsiteX5-701" fmla="*/ 934497 w 1007372"/>
                      <a:gd name="connsiteY5-702" fmla="*/ 170822 h 1158828"/>
                      <a:gd name="connsiteX6-703" fmla="*/ 924449 w 1007372"/>
                      <a:gd name="connsiteY6-704" fmla="*/ 200967 h 1158828"/>
                      <a:gd name="connsiteX7-705" fmla="*/ 884255 w 1007372"/>
                      <a:gd name="connsiteY7-706" fmla="*/ 241160 h 1158828"/>
                      <a:gd name="connsiteX8-707" fmla="*/ 854110 w 1007372"/>
                      <a:gd name="connsiteY8-708" fmla="*/ 281354 h 1158828"/>
                      <a:gd name="connsiteX9-709" fmla="*/ 894303 w 1007372"/>
                      <a:gd name="connsiteY9-710" fmla="*/ 301451 h 1158828"/>
                      <a:gd name="connsiteX10-711" fmla="*/ 904352 w 1007372"/>
                      <a:gd name="connsiteY10-712" fmla="*/ 331596 h 1158828"/>
                      <a:gd name="connsiteX11-713" fmla="*/ 914400 w 1007372"/>
                      <a:gd name="connsiteY11-714" fmla="*/ 411982 h 1158828"/>
                      <a:gd name="connsiteX12-715" fmla="*/ 944545 w 1007372"/>
                      <a:gd name="connsiteY12-716" fmla="*/ 442127 h 1158828"/>
                      <a:gd name="connsiteX13-717" fmla="*/ 994787 w 1007372"/>
                      <a:gd name="connsiteY13-718" fmla="*/ 492369 h 1158828"/>
                      <a:gd name="connsiteX14-719" fmla="*/ 996283 w 1007372"/>
                      <a:gd name="connsiteY14-720" fmla="*/ 603735 h 1158828"/>
                      <a:gd name="connsiteX15-721" fmla="*/ 972079 w 1007372"/>
                      <a:gd name="connsiteY15-722" fmla="*/ 671273 h 1158828"/>
                      <a:gd name="connsiteX16-723" fmla="*/ 923314 w 1007372"/>
                      <a:gd name="connsiteY16-724" fmla="*/ 648333 h 1158828"/>
                      <a:gd name="connsiteX17-725" fmla="*/ 864158 w 1007372"/>
                      <a:gd name="connsiteY17-726" fmla="*/ 693336 h 1158828"/>
                      <a:gd name="connsiteX18-727" fmla="*/ 884255 w 1007372"/>
                      <a:gd name="connsiteY18-728" fmla="*/ 844062 h 1158828"/>
                      <a:gd name="connsiteX19-729" fmla="*/ 894303 w 1007372"/>
                      <a:gd name="connsiteY19-730" fmla="*/ 874207 h 1158828"/>
                      <a:gd name="connsiteX20-731" fmla="*/ 904352 w 1007372"/>
                      <a:gd name="connsiteY20-732" fmla="*/ 914400 h 1158828"/>
                      <a:gd name="connsiteX21-733" fmla="*/ 934497 w 1007372"/>
                      <a:gd name="connsiteY21-734" fmla="*/ 1034980 h 1158828"/>
                      <a:gd name="connsiteX22-735" fmla="*/ 964642 w 1007372"/>
                      <a:gd name="connsiteY22-736" fmla="*/ 1055077 h 1158828"/>
                      <a:gd name="connsiteX23-737" fmla="*/ 914400 w 1007372"/>
                      <a:gd name="connsiteY23-738" fmla="*/ 1075174 h 1158828"/>
                      <a:gd name="connsiteX24-739" fmla="*/ 894303 w 1007372"/>
                      <a:gd name="connsiteY24-740" fmla="*/ 1045029 h 1158828"/>
                      <a:gd name="connsiteX25-741" fmla="*/ 864158 w 1007372"/>
                      <a:gd name="connsiteY25-742" fmla="*/ 1024932 h 1158828"/>
                      <a:gd name="connsiteX26-743" fmla="*/ 844062 w 1007372"/>
                      <a:gd name="connsiteY26-744" fmla="*/ 1055077 h 1158828"/>
                      <a:gd name="connsiteX27-745" fmla="*/ 813917 w 1007372"/>
                      <a:gd name="connsiteY27-746" fmla="*/ 1065125 h 1158828"/>
                      <a:gd name="connsiteX28-747" fmla="*/ 743578 w 1007372"/>
                      <a:gd name="connsiteY28-748" fmla="*/ 1085222 h 1158828"/>
                      <a:gd name="connsiteX29-749" fmla="*/ 733530 w 1007372"/>
                      <a:gd name="connsiteY29-750" fmla="*/ 1135464 h 1158828"/>
                      <a:gd name="connsiteX30-751" fmla="*/ 703385 w 1007372"/>
                      <a:gd name="connsiteY30-752" fmla="*/ 1155560 h 1158828"/>
                      <a:gd name="connsiteX31-753" fmla="*/ 629581 w 1007372"/>
                      <a:gd name="connsiteY31-754" fmla="*/ 1151084 h 1158828"/>
                      <a:gd name="connsiteX32-755" fmla="*/ 633046 w 1007372"/>
                      <a:gd name="connsiteY32-756" fmla="*/ 1085222 h 1158828"/>
                      <a:gd name="connsiteX33-757" fmla="*/ 617851 w 1007372"/>
                      <a:gd name="connsiteY33-758" fmla="*/ 1127404 h 1158828"/>
                      <a:gd name="connsiteX34-759" fmla="*/ 532563 w 1007372"/>
                      <a:gd name="connsiteY34-760" fmla="*/ 1045029 h 1158828"/>
                      <a:gd name="connsiteX35-761" fmla="*/ 484138 w 1007372"/>
                      <a:gd name="connsiteY35-762" fmla="*/ 961840 h 1158828"/>
                      <a:gd name="connsiteX36-763" fmla="*/ 472273 w 1007372"/>
                      <a:gd name="connsiteY36-764" fmla="*/ 874207 h 1158828"/>
                      <a:gd name="connsiteX37-765" fmla="*/ 432079 w 1007372"/>
                      <a:gd name="connsiteY37-766" fmla="*/ 864158 h 1158828"/>
                      <a:gd name="connsiteX38-767" fmla="*/ 401934 w 1007372"/>
                      <a:gd name="connsiteY38-768" fmla="*/ 854110 h 1158828"/>
                      <a:gd name="connsiteX39-769" fmla="*/ 361741 w 1007372"/>
                      <a:gd name="connsiteY39-770" fmla="*/ 834013 h 1158828"/>
                      <a:gd name="connsiteX40-771" fmla="*/ 311499 w 1007372"/>
                      <a:gd name="connsiteY40-772" fmla="*/ 823965 h 1158828"/>
                      <a:gd name="connsiteX41-773" fmla="*/ 291402 w 1007372"/>
                      <a:gd name="connsiteY41-774" fmla="*/ 723481 h 1158828"/>
                      <a:gd name="connsiteX42-775" fmla="*/ 281354 w 1007372"/>
                      <a:gd name="connsiteY42-776" fmla="*/ 693336 h 1158828"/>
                      <a:gd name="connsiteX43-777" fmla="*/ 271306 w 1007372"/>
                      <a:gd name="connsiteY43-778" fmla="*/ 643095 h 1158828"/>
                      <a:gd name="connsiteX44-779" fmla="*/ 241161 w 1007372"/>
                      <a:gd name="connsiteY44-780" fmla="*/ 633046 h 1158828"/>
                      <a:gd name="connsiteX45-781" fmla="*/ 200967 w 1007372"/>
                      <a:gd name="connsiteY45-782" fmla="*/ 643095 h 1158828"/>
                      <a:gd name="connsiteX46-783" fmla="*/ 160774 w 1007372"/>
                      <a:gd name="connsiteY46-784" fmla="*/ 663191 h 1158828"/>
                      <a:gd name="connsiteX47-785" fmla="*/ 130629 w 1007372"/>
                      <a:gd name="connsiteY47-786" fmla="*/ 643095 h 1158828"/>
                      <a:gd name="connsiteX48-787" fmla="*/ 50242 w 1007372"/>
                      <a:gd name="connsiteY48-788" fmla="*/ 572756 h 1158828"/>
                      <a:gd name="connsiteX49-789" fmla="*/ 50242 w 1007372"/>
                      <a:gd name="connsiteY49-790" fmla="*/ 482321 h 1158828"/>
                      <a:gd name="connsiteX50-791" fmla="*/ 80387 w 1007372"/>
                      <a:gd name="connsiteY50-792" fmla="*/ 462224 h 1158828"/>
                      <a:gd name="connsiteX51-793" fmla="*/ 30145 w 1007372"/>
                      <a:gd name="connsiteY51-794" fmla="*/ 331596 h 1158828"/>
                      <a:gd name="connsiteX52-795" fmla="*/ 0 w 1007372"/>
                      <a:gd name="connsiteY52-796" fmla="*/ 321547 h 1158828"/>
                      <a:gd name="connsiteX53-797" fmla="*/ 100484 w 1007372"/>
                      <a:gd name="connsiteY53-798" fmla="*/ 231112 h 1158828"/>
                      <a:gd name="connsiteX54-799" fmla="*/ 80387 w 1007372"/>
                      <a:gd name="connsiteY54-800" fmla="*/ 180870 h 1158828"/>
                      <a:gd name="connsiteX55-801" fmla="*/ 160774 w 1007372"/>
                      <a:gd name="connsiteY55-802" fmla="*/ 130629 h 1158828"/>
                      <a:gd name="connsiteX56-803" fmla="*/ 241161 w 1007372"/>
                      <a:gd name="connsiteY56-804" fmla="*/ 140677 h 1158828"/>
                      <a:gd name="connsiteX57-805" fmla="*/ 251209 w 1007372"/>
                      <a:gd name="connsiteY57-806" fmla="*/ 190919 h 1158828"/>
                      <a:gd name="connsiteX58-807" fmla="*/ 331596 w 1007372"/>
                      <a:gd name="connsiteY58-808" fmla="*/ 311499 h 1158828"/>
                      <a:gd name="connsiteX59-809" fmla="*/ 492369 w 1007372"/>
                      <a:gd name="connsiteY59-810" fmla="*/ 321547 h 1158828"/>
                      <a:gd name="connsiteX60-811" fmla="*/ 522514 w 1007372"/>
                      <a:gd name="connsiteY60-812" fmla="*/ 351692 h 1158828"/>
                      <a:gd name="connsiteX61-813" fmla="*/ 643095 w 1007372"/>
                      <a:gd name="connsiteY61-814" fmla="*/ 351692 h 1158828"/>
                      <a:gd name="connsiteX62-815" fmla="*/ 663191 w 1007372"/>
                      <a:gd name="connsiteY62-816" fmla="*/ 321547 h 1158828"/>
                      <a:gd name="connsiteX63-817" fmla="*/ 673240 w 1007372"/>
                      <a:gd name="connsiteY63-818" fmla="*/ 251209 h 1158828"/>
                      <a:gd name="connsiteX64-819" fmla="*/ 663191 w 1007372"/>
                      <a:gd name="connsiteY64-820" fmla="*/ 221064 h 1158828"/>
                      <a:gd name="connsiteX65-821" fmla="*/ 653143 w 1007372"/>
                      <a:gd name="connsiteY65-822" fmla="*/ 170822 h 1158828"/>
                      <a:gd name="connsiteX66-823" fmla="*/ 683288 w 1007372"/>
                      <a:gd name="connsiteY66-824" fmla="*/ 60290 h 1158828"/>
                      <a:gd name="connsiteX67-825" fmla="*/ 693336 w 1007372"/>
                      <a:gd name="connsiteY67-826" fmla="*/ 20097 h 1158828"/>
                      <a:gd name="connsiteX68-827" fmla="*/ 723482 w 1007372"/>
                      <a:gd name="connsiteY68-828" fmla="*/ 0 h 1158828"/>
                      <a:gd name="connsiteX0-829" fmla="*/ 723482 w 1007372"/>
                      <a:gd name="connsiteY0-830" fmla="*/ 0 h 1158828"/>
                      <a:gd name="connsiteX1-831" fmla="*/ 773723 w 1007372"/>
                      <a:gd name="connsiteY1-832" fmla="*/ 20097 h 1158828"/>
                      <a:gd name="connsiteX2-833" fmla="*/ 864158 w 1007372"/>
                      <a:gd name="connsiteY2-834" fmla="*/ 30145 h 1158828"/>
                      <a:gd name="connsiteX3-835" fmla="*/ 874207 w 1007372"/>
                      <a:gd name="connsiteY3-836" fmla="*/ 120580 h 1158828"/>
                      <a:gd name="connsiteX4-837" fmla="*/ 904352 w 1007372"/>
                      <a:gd name="connsiteY4-838" fmla="*/ 140677 h 1158828"/>
                      <a:gd name="connsiteX5-839" fmla="*/ 934497 w 1007372"/>
                      <a:gd name="connsiteY5-840" fmla="*/ 170822 h 1158828"/>
                      <a:gd name="connsiteX6-841" fmla="*/ 924449 w 1007372"/>
                      <a:gd name="connsiteY6-842" fmla="*/ 200967 h 1158828"/>
                      <a:gd name="connsiteX7-843" fmla="*/ 884255 w 1007372"/>
                      <a:gd name="connsiteY7-844" fmla="*/ 241160 h 1158828"/>
                      <a:gd name="connsiteX8-845" fmla="*/ 854110 w 1007372"/>
                      <a:gd name="connsiteY8-846" fmla="*/ 281354 h 1158828"/>
                      <a:gd name="connsiteX9-847" fmla="*/ 894303 w 1007372"/>
                      <a:gd name="connsiteY9-848" fmla="*/ 301451 h 1158828"/>
                      <a:gd name="connsiteX10-849" fmla="*/ 904352 w 1007372"/>
                      <a:gd name="connsiteY10-850" fmla="*/ 331596 h 1158828"/>
                      <a:gd name="connsiteX11-851" fmla="*/ 914400 w 1007372"/>
                      <a:gd name="connsiteY11-852" fmla="*/ 411982 h 1158828"/>
                      <a:gd name="connsiteX12-853" fmla="*/ 944545 w 1007372"/>
                      <a:gd name="connsiteY12-854" fmla="*/ 442127 h 1158828"/>
                      <a:gd name="connsiteX13-855" fmla="*/ 994787 w 1007372"/>
                      <a:gd name="connsiteY13-856" fmla="*/ 492369 h 1158828"/>
                      <a:gd name="connsiteX14-857" fmla="*/ 996283 w 1007372"/>
                      <a:gd name="connsiteY14-858" fmla="*/ 603735 h 1158828"/>
                      <a:gd name="connsiteX15-859" fmla="*/ 972079 w 1007372"/>
                      <a:gd name="connsiteY15-860" fmla="*/ 671273 h 1158828"/>
                      <a:gd name="connsiteX16-861" fmla="*/ 923314 w 1007372"/>
                      <a:gd name="connsiteY16-862" fmla="*/ 648333 h 1158828"/>
                      <a:gd name="connsiteX17-863" fmla="*/ 864158 w 1007372"/>
                      <a:gd name="connsiteY17-864" fmla="*/ 693336 h 1158828"/>
                      <a:gd name="connsiteX18-865" fmla="*/ 884255 w 1007372"/>
                      <a:gd name="connsiteY18-866" fmla="*/ 844062 h 1158828"/>
                      <a:gd name="connsiteX19-867" fmla="*/ 894303 w 1007372"/>
                      <a:gd name="connsiteY19-868" fmla="*/ 874207 h 1158828"/>
                      <a:gd name="connsiteX20-869" fmla="*/ 904352 w 1007372"/>
                      <a:gd name="connsiteY20-870" fmla="*/ 914400 h 1158828"/>
                      <a:gd name="connsiteX21-871" fmla="*/ 934497 w 1007372"/>
                      <a:gd name="connsiteY21-872" fmla="*/ 1034980 h 1158828"/>
                      <a:gd name="connsiteX22-873" fmla="*/ 964642 w 1007372"/>
                      <a:gd name="connsiteY22-874" fmla="*/ 1055077 h 1158828"/>
                      <a:gd name="connsiteX23-875" fmla="*/ 914400 w 1007372"/>
                      <a:gd name="connsiteY23-876" fmla="*/ 1075174 h 1158828"/>
                      <a:gd name="connsiteX24-877" fmla="*/ 894303 w 1007372"/>
                      <a:gd name="connsiteY24-878" fmla="*/ 1045029 h 1158828"/>
                      <a:gd name="connsiteX25-879" fmla="*/ 864158 w 1007372"/>
                      <a:gd name="connsiteY25-880" fmla="*/ 1024932 h 1158828"/>
                      <a:gd name="connsiteX26-881" fmla="*/ 844062 w 1007372"/>
                      <a:gd name="connsiteY26-882" fmla="*/ 1055077 h 1158828"/>
                      <a:gd name="connsiteX27-883" fmla="*/ 813917 w 1007372"/>
                      <a:gd name="connsiteY27-884" fmla="*/ 1065125 h 1158828"/>
                      <a:gd name="connsiteX28-885" fmla="*/ 743578 w 1007372"/>
                      <a:gd name="connsiteY28-886" fmla="*/ 1085222 h 1158828"/>
                      <a:gd name="connsiteX29-887" fmla="*/ 733530 w 1007372"/>
                      <a:gd name="connsiteY29-888" fmla="*/ 1135464 h 1158828"/>
                      <a:gd name="connsiteX30-889" fmla="*/ 703385 w 1007372"/>
                      <a:gd name="connsiteY30-890" fmla="*/ 1155560 h 1158828"/>
                      <a:gd name="connsiteX31-891" fmla="*/ 629581 w 1007372"/>
                      <a:gd name="connsiteY31-892" fmla="*/ 1151084 h 1158828"/>
                      <a:gd name="connsiteX32-893" fmla="*/ 633046 w 1007372"/>
                      <a:gd name="connsiteY32-894" fmla="*/ 1085222 h 1158828"/>
                      <a:gd name="connsiteX33-895" fmla="*/ 617851 w 1007372"/>
                      <a:gd name="connsiteY33-896" fmla="*/ 1127404 h 1158828"/>
                      <a:gd name="connsiteX34-897" fmla="*/ 532563 w 1007372"/>
                      <a:gd name="connsiteY34-898" fmla="*/ 1045029 h 1158828"/>
                      <a:gd name="connsiteX35-899" fmla="*/ 484138 w 1007372"/>
                      <a:gd name="connsiteY35-900" fmla="*/ 961840 h 1158828"/>
                      <a:gd name="connsiteX36-901" fmla="*/ 472273 w 1007372"/>
                      <a:gd name="connsiteY36-902" fmla="*/ 874207 h 1158828"/>
                      <a:gd name="connsiteX37-903" fmla="*/ 432079 w 1007372"/>
                      <a:gd name="connsiteY37-904" fmla="*/ 864158 h 1158828"/>
                      <a:gd name="connsiteX38-905" fmla="*/ 401934 w 1007372"/>
                      <a:gd name="connsiteY38-906" fmla="*/ 854110 h 1158828"/>
                      <a:gd name="connsiteX39-907" fmla="*/ 361741 w 1007372"/>
                      <a:gd name="connsiteY39-908" fmla="*/ 834013 h 1158828"/>
                      <a:gd name="connsiteX40-909" fmla="*/ 311499 w 1007372"/>
                      <a:gd name="connsiteY40-910" fmla="*/ 823965 h 1158828"/>
                      <a:gd name="connsiteX41-911" fmla="*/ 291402 w 1007372"/>
                      <a:gd name="connsiteY41-912" fmla="*/ 723481 h 1158828"/>
                      <a:gd name="connsiteX42-913" fmla="*/ 281354 w 1007372"/>
                      <a:gd name="connsiteY42-914" fmla="*/ 693336 h 1158828"/>
                      <a:gd name="connsiteX43-915" fmla="*/ 271306 w 1007372"/>
                      <a:gd name="connsiteY43-916" fmla="*/ 643095 h 1158828"/>
                      <a:gd name="connsiteX44-917" fmla="*/ 241161 w 1007372"/>
                      <a:gd name="connsiteY44-918" fmla="*/ 633046 h 1158828"/>
                      <a:gd name="connsiteX45-919" fmla="*/ 200967 w 1007372"/>
                      <a:gd name="connsiteY45-920" fmla="*/ 643095 h 1158828"/>
                      <a:gd name="connsiteX46-921" fmla="*/ 160774 w 1007372"/>
                      <a:gd name="connsiteY46-922" fmla="*/ 663191 h 1158828"/>
                      <a:gd name="connsiteX47-923" fmla="*/ 130629 w 1007372"/>
                      <a:gd name="connsiteY47-924" fmla="*/ 643095 h 1158828"/>
                      <a:gd name="connsiteX48-925" fmla="*/ 50242 w 1007372"/>
                      <a:gd name="connsiteY48-926" fmla="*/ 572756 h 1158828"/>
                      <a:gd name="connsiteX49-927" fmla="*/ 50242 w 1007372"/>
                      <a:gd name="connsiteY49-928" fmla="*/ 482321 h 1158828"/>
                      <a:gd name="connsiteX50-929" fmla="*/ 80387 w 1007372"/>
                      <a:gd name="connsiteY50-930" fmla="*/ 462224 h 1158828"/>
                      <a:gd name="connsiteX51-931" fmla="*/ 30145 w 1007372"/>
                      <a:gd name="connsiteY51-932" fmla="*/ 331596 h 1158828"/>
                      <a:gd name="connsiteX52-933" fmla="*/ 0 w 1007372"/>
                      <a:gd name="connsiteY52-934" fmla="*/ 321547 h 1158828"/>
                      <a:gd name="connsiteX53-935" fmla="*/ 100484 w 1007372"/>
                      <a:gd name="connsiteY53-936" fmla="*/ 231112 h 1158828"/>
                      <a:gd name="connsiteX54-937" fmla="*/ 80387 w 1007372"/>
                      <a:gd name="connsiteY54-938" fmla="*/ 180870 h 1158828"/>
                      <a:gd name="connsiteX55-939" fmla="*/ 160774 w 1007372"/>
                      <a:gd name="connsiteY55-940" fmla="*/ 130629 h 1158828"/>
                      <a:gd name="connsiteX56-941" fmla="*/ 241161 w 1007372"/>
                      <a:gd name="connsiteY56-942" fmla="*/ 140677 h 1158828"/>
                      <a:gd name="connsiteX57-943" fmla="*/ 251209 w 1007372"/>
                      <a:gd name="connsiteY57-944" fmla="*/ 190919 h 1158828"/>
                      <a:gd name="connsiteX58-945" fmla="*/ 331596 w 1007372"/>
                      <a:gd name="connsiteY58-946" fmla="*/ 311499 h 1158828"/>
                      <a:gd name="connsiteX59-947" fmla="*/ 492369 w 1007372"/>
                      <a:gd name="connsiteY59-948" fmla="*/ 321547 h 1158828"/>
                      <a:gd name="connsiteX60-949" fmla="*/ 522514 w 1007372"/>
                      <a:gd name="connsiteY60-950" fmla="*/ 351692 h 1158828"/>
                      <a:gd name="connsiteX61-951" fmla="*/ 643095 w 1007372"/>
                      <a:gd name="connsiteY61-952" fmla="*/ 351692 h 1158828"/>
                      <a:gd name="connsiteX62-953" fmla="*/ 663191 w 1007372"/>
                      <a:gd name="connsiteY62-954" fmla="*/ 321547 h 1158828"/>
                      <a:gd name="connsiteX63-955" fmla="*/ 673240 w 1007372"/>
                      <a:gd name="connsiteY63-956" fmla="*/ 251209 h 1158828"/>
                      <a:gd name="connsiteX64-957" fmla="*/ 663191 w 1007372"/>
                      <a:gd name="connsiteY64-958" fmla="*/ 221064 h 1158828"/>
                      <a:gd name="connsiteX65-959" fmla="*/ 653143 w 1007372"/>
                      <a:gd name="connsiteY65-960" fmla="*/ 170822 h 1158828"/>
                      <a:gd name="connsiteX66-961" fmla="*/ 683288 w 1007372"/>
                      <a:gd name="connsiteY66-962" fmla="*/ 60290 h 1158828"/>
                      <a:gd name="connsiteX67-963" fmla="*/ 693336 w 1007372"/>
                      <a:gd name="connsiteY67-964" fmla="*/ 20097 h 1158828"/>
                      <a:gd name="connsiteX68-965" fmla="*/ 723482 w 1007372"/>
                      <a:gd name="connsiteY68-966" fmla="*/ 0 h 1158828"/>
                      <a:gd name="connsiteX0-967" fmla="*/ 723482 w 1007372"/>
                      <a:gd name="connsiteY0-968" fmla="*/ 0 h 1158828"/>
                      <a:gd name="connsiteX1-969" fmla="*/ 773723 w 1007372"/>
                      <a:gd name="connsiteY1-970" fmla="*/ 20097 h 1158828"/>
                      <a:gd name="connsiteX2-971" fmla="*/ 864158 w 1007372"/>
                      <a:gd name="connsiteY2-972" fmla="*/ 30145 h 1158828"/>
                      <a:gd name="connsiteX3-973" fmla="*/ 874207 w 1007372"/>
                      <a:gd name="connsiteY3-974" fmla="*/ 120580 h 1158828"/>
                      <a:gd name="connsiteX4-975" fmla="*/ 904352 w 1007372"/>
                      <a:gd name="connsiteY4-976" fmla="*/ 140677 h 1158828"/>
                      <a:gd name="connsiteX5-977" fmla="*/ 934497 w 1007372"/>
                      <a:gd name="connsiteY5-978" fmla="*/ 170822 h 1158828"/>
                      <a:gd name="connsiteX6-979" fmla="*/ 924449 w 1007372"/>
                      <a:gd name="connsiteY6-980" fmla="*/ 200967 h 1158828"/>
                      <a:gd name="connsiteX7-981" fmla="*/ 884255 w 1007372"/>
                      <a:gd name="connsiteY7-982" fmla="*/ 241160 h 1158828"/>
                      <a:gd name="connsiteX8-983" fmla="*/ 854110 w 1007372"/>
                      <a:gd name="connsiteY8-984" fmla="*/ 281354 h 1158828"/>
                      <a:gd name="connsiteX9-985" fmla="*/ 894303 w 1007372"/>
                      <a:gd name="connsiteY9-986" fmla="*/ 301451 h 1158828"/>
                      <a:gd name="connsiteX10-987" fmla="*/ 904352 w 1007372"/>
                      <a:gd name="connsiteY10-988" fmla="*/ 331596 h 1158828"/>
                      <a:gd name="connsiteX11-989" fmla="*/ 914400 w 1007372"/>
                      <a:gd name="connsiteY11-990" fmla="*/ 411982 h 1158828"/>
                      <a:gd name="connsiteX12-991" fmla="*/ 944545 w 1007372"/>
                      <a:gd name="connsiteY12-992" fmla="*/ 442127 h 1158828"/>
                      <a:gd name="connsiteX13-993" fmla="*/ 994787 w 1007372"/>
                      <a:gd name="connsiteY13-994" fmla="*/ 492369 h 1158828"/>
                      <a:gd name="connsiteX14-995" fmla="*/ 996283 w 1007372"/>
                      <a:gd name="connsiteY14-996" fmla="*/ 603735 h 1158828"/>
                      <a:gd name="connsiteX15-997" fmla="*/ 972079 w 1007372"/>
                      <a:gd name="connsiteY15-998" fmla="*/ 671273 h 1158828"/>
                      <a:gd name="connsiteX16-999" fmla="*/ 923314 w 1007372"/>
                      <a:gd name="connsiteY16-1000" fmla="*/ 648333 h 1158828"/>
                      <a:gd name="connsiteX17-1001" fmla="*/ 864158 w 1007372"/>
                      <a:gd name="connsiteY17-1002" fmla="*/ 693336 h 1158828"/>
                      <a:gd name="connsiteX18-1003" fmla="*/ 884255 w 1007372"/>
                      <a:gd name="connsiteY18-1004" fmla="*/ 844062 h 1158828"/>
                      <a:gd name="connsiteX19-1005" fmla="*/ 894303 w 1007372"/>
                      <a:gd name="connsiteY19-1006" fmla="*/ 874207 h 1158828"/>
                      <a:gd name="connsiteX20-1007" fmla="*/ 904352 w 1007372"/>
                      <a:gd name="connsiteY20-1008" fmla="*/ 914400 h 1158828"/>
                      <a:gd name="connsiteX21-1009" fmla="*/ 934497 w 1007372"/>
                      <a:gd name="connsiteY21-1010" fmla="*/ 1034980 h 1158828"/>
                      <a:gd name="connsiteX22-1011" fmla="*/ 964642 w 1007372"/>
                      <a:gd name="connsiteY22-1012" fmla="*/ 1055077 h 1158828"/>
                      <a:gd name="connsiteX23-1013" fmla="*/ 914400 w 1007372"/>
                      <a:gd name="connsiteY23-1014" fmla="*/ 1075174 h 1158828"/>
                      <a:gd name="connsiteX24-1015" fmla="*/ 894303 w 1007372"/>
                      <a:gd name="connsiteY24-1016" fmla="*/ 1045029 h 1158828"/>
                      <a:gd name="connsiteX25-1017" fmla="*/ 864158 w 1007372"/>
                      <a:gd name="connsiteY25-1018" fmla="*/ 1024932 h 1158828"/>
                      <a:gd name="connsiteX26-1019" fmla="*/ 844062 w 1007372"/>
                      <a:gd name="connsiteY26-1020" fmla="*/ 1055077 h 1158828"/>
                      <a:gd name="connsiteX27-1021" fmla="*/ 813917 w 1007372"/>
                      <a:gd name="connsiteY27-1022" fmla="*/ 1065125 h 1158828"/>
                      <a:gd name="connsiteX28-1023" fmla="*/ 743578 w 1007372"/>
                      <a:gd name="connsiteY28-1024" fmla="*/ 1085222 h 1158828"/>
                      <a:gd name="connsiteX29-1025" fmla="*/ 733530 w 1007372"/>
                      <a:gd name="connsiteY29-1026" fmla="*/ 1135464 h 1158828"/>
                      <a:gd name="connsiteX30-1027" fmla="*/ 703385 w 1007372"/>
                      <a:gd name="connsiteY30-1028" fmla="*/ 1155560 h 1158828"/>
                      <a:gd name="connsiteX31-1029" fmla="*/ 629581 w 1007372"/>
                      <a:gd name="connsiteY31-1030" fmla="*/ 1151084 h 1158828"/>
                      <a:gd name="connsiteX32-1031" fmla="*/ 633046 w 1007372"/>
                      <a:gd name="connsiteY32-1032" fmla="*/ 1085222 h 1158828"/>
                      <a:gd name="connsiteX33-1033" fmla="*/ 617851 w 1007372"/>
                      <a:gd name="connsiteY33-1034" fmla="*/ 1127404 h 1158828"/>
                      <a:gd name="connsiteX34-1035" fmla="*/ 495705 w 1007372"/>
                      <a:gd name="connsiteY34-1036" fmla="*/ 1073312 h 1158828"/>
                      <a:gd name="connsiteX35-1037" fmla="*/ 484138 w 1007372"/>
                      <a:gd name="connsiteY35-1038" fmla="*/ 961840 h 1158828"/>
                      <a:gd name="connsiteX36-1039" fmla="*/ 472273 w 1007372"/>
                      <a:gd name="connsiteY36-1040" fmla="*/ 874207 h 1158828"/>
                      <a:gd name="connsiteX37-1041" fmla="*/ 432079 w 1007372"/>
                      <a:gd name="connsiteY37-1042" fmla="*/ 864158 h 1158828"/>
                      <a:gd name="connsiteX38-1043" fmla="*/ 401934 w 1007372"/>
                      <a:gd name="connsiteY38-1044" fmla="*/ 854110 h 1158828"/>
                      <a:gd name="connsiteX39-1045" fmla="*/ 361741 w 1007372"/>
                      <a:gd name="connsiteY39-1046" fmla="*/ 834013 h 1158828"/>
                      <a:gd name="connsiteX40-1047" fmla="*/ 311499 w 1007372"/>
                      <a:gd name="connsiteY40-1048" fmla="*/ 823965 h 1158828"/>
                      <a:gd name="connsiteX41-1049" fmla="*/ 291402 w 1007372"/>
                      <a:gd name="connsiteY41-1050" fmla="*/ 723481 h 1158828"/>
                      <a:gd name="connsiteX42-1051" fmla="*/ 281354 w 1007372"/>
                      <a:gd name="connsiteY42-1052" fmla="*/ 693336 h 1158828"/>
                      <a:gd name="connsiteX43-1053" fmla="*/ 271306 w 1007372"/>
                      <a:gd name="connsiteY43-1054" fmla="*/ 643095 h 1158828"/>
                      <a:gd name="connsiteX44-1055" fmla="*/ 241161 w 1007372"/>
                      <a:gd name="connsiteY44-1056" fmla="*/ 633046 h 1158828"/>
                      <a:gd name="connsiteX45-1057" fmla="*/ 200967 w 1007372"/>
                      <a:gd name="connsiteY45-1058" fmla="*/ 643095 h 1158828"/>
                      <a:gd name="connsiteX46-1059" fmla="*/ 160774 w 1007372"/>
                      <a:gd name="connsiteY46-1060" fmla="*/ 663191 h 1158828"/>
                      <a:gd name="connsiteX47-1061" fmla="*/ 130629 w 1007372"/>
                      <a:gd name="connsiteY47-1062" fmla="*/ 643095 h 1158828"/>
                      <a:gd name="connsiteX48-1063" fmla="*/ 50242 w 1007372"/>
                      <a:gd name="connsiteY48-1064" fmla="*/ 572756 h 1158828"/>
                      <a:gd name="connsiteX49-1065" fmla="*/ 50242 w 1007372"/>
                      <a:gd name="connsiteY49-1066" fmla="*/ 482321 h 1158828"/>
                      <a:gd name="connsiteX50-1067" fmla="*/ 80387 w 1007372"/>
                      <a:gd name="connsiteY50-1068" fmla="*/ 462224 h 1158828"/>
                      <a:gd name="connsiteX51-1069" fmla="*/ 30145 w 1007372"/>
                      <a:gd name="connsiteY51-1070" fmla="*/ 331596 h 1158828"/>
                      <a:gd name="connsiteX52-1071" fmla="*/ 0 w 1007372"/>
                      <a:gd name="connsiteY52-1072" fmla="*/ 321547 h 1158828"/>
                      <a:gd name="connsiteX53-1073" fmla="*/ 100484 w 1007372"/>
                      <a:gd name="connsiteY53-1074" fmla="*/ 231112 h 1158828"/>
                      <a:gd name="connsiteX54-1075" fmla="*/ 80387 w 1007372"/>
                      <a:gd name="connsiteY54-1076" fmla="*/ 180870 h 1158828"/>
                      <a:gd name="connsiteX55-1077" fmla="*/ 160774 w 1007372"/>
                      <a:gd name="connsiteY55-1078" fmla="*/ 130629 h 1158828"/>
                      <a:gd name="connsiteX56-1079" fmla="*/ 241161 w 1007372"/>
                      <a:gd name="connsiteY56-1080" fmla="*/ 140677 h 1158828"/>
                      <a:gd name="connsiteX57-1081" fmla="*/ 251209 w 1007372"/>
                      <a:gd name="connsiteY57-1082" fmla="*/ 190919 h 1158828"/>
                      <a:gd name="connsiteX58-1083" fmla="*/ 331596 w 1007372"/>
                      <a:gd name="connsiteY58-1084" fmla="*/ 311499 h 1158828"/>
                      <a:gd name="connsiteX59-1085" fmla="*/ 492369 w 1007372"/>
                      <a:gd name="connsiteY59-1086" fmla="*/ 321547 h 1158828"/>
                      <a:gd name="connsiteX60-1087" fmla="*/ 522514 w 1007372"/>
                      <a:gd name="connsiteY60-1088" fmla="*/ 351692 h 1158828"/>
                      <a:gd name="connsiteX61-1089" fmla="*/ 643095 w 1007372"/>
                      <a:gd name="connsiteY61-1090" fmla="*/ 351692 h 1158828"/>
                      <a:gd name="connsiteX62-1091" fmla="*/ 663191 w 1007372"/>
                      <a:gd name="connsiteY62-1092" fmla="*/ 321547 h 1158828"/>
                      <a:gd name="connsiteX63-1093" fmla="*/ 673240 w 1007372"/>
                      <a:gd name="connsiteY63-1094" fmla="*/ 251209 h 1158828"/>
                      <a:gd name="connsiteX64-1095" fmla="*/ 663191 w 1007372"/>
                      <a:gd name="connsiteY64-1096" fmla="*/ 221064 h 1158828"/>
                      <a:gd name="connsiteX65-1097" fmla="*/ 653143 w 1007372"/>
                      <a:gd name="connsiteY65-1098" fmla="*/ 170822 h 1158828"/>
                      <a:gd name="connsiteX66-1099" fmla="*/ 683288 w 1007372"/>
                      <a:gd name="connsiteY66-1100" fmla="*/ 60290 h 1158828"/>
                      <a:gd name="connsiteX67-1101" fmla="*/ 693336 w 1007372"/>
                      <a:gd name="connsiteY67-1102" fmla="*/ 20097 h 1158828"/>
                      <a:gd name="connsiteX68-1103" fmla="*/ 723482 w 1007372"/>
                      <a:gd name="connsiteY68-1104" fmla="*/ 0 h 1158828"/>
                      <a:gd name="connsiteX0-1105" fmla="*/ 723482 w 1007372"/>
                      <a:gd name="connsiteY0-1106" fmla="*/ 0 h 1158828"/>
                      <a:gd name="connsiteX1-1107" fmla="*/ 773723 w 1007372"/>
                      <a:gd name="connsiteY1-1108" fmla="*/ 20097 h 1158828"/>
                      <a:gd name="connsiteX2-1109" fmla="*/ 864158 w 1007372"/>
                      <a:gd name="connsiteY2-1110" fmla="*/ 30145 h 1158828"/>
                      <a:gd name="connsiteX3-1111" fmla="*/ 874207 w 1007372"/>
                      <a:gd name="connsiteY3-1112" fmla="*/ 120580 h 1158828"/>
                      <a:gd name="connsiteX4-1113" fmla="*/ 904352 w 1007372"/>
                      <a:gd name="connsiteY4-1114" fmla="*/ 140677 h 1158828"/>
                      <a:gd name="connsiteX5-1115" fmla="*/ 934497 w 1007372"/>
                      <a:gd name="connsiteY5-1116" fmla="*/ 170822 h 1158828"/>
                      <a:gd name="connsiteX6-1117" fmla="*/ 924449 w 1007372"/>
                      <a:gd name="connsiteY6-1118" fmla="*/ 200967 h 1158828"/>
                      <a:gd name="connsiteX7-1119" fmla="*/ 884255 w 1007372"/>
                      <a:gd name="connsiteY7-1120" fmla="*/ 241160 h 1158828"/>
                      <a:gd name="connsiteX8-1121" fmla="*/ 854110 w 1007372"/>
                      <a:gd name="connsiteY8-1122" fmla="*/ 281354 h 1158828"/>
                      <a:gd name="connsiteX9-1123" fmla="*/ 894303 w 1007372"/>
                      <a:gd name="connsiteY9-1124" fmla="*/ 301451 h 1158828"/>
                      <a:gd name="connsiteX10-1125" fmla="*/ 904352 w 1007372"/>
                      <a:gd name="connsiteY10-1126" fmla="*/ 331596 h 1158828"/>
                      <a:gd name="connsiteX11-1127" fmla="*/ 914400 w 1007372"/>
                      <a:gd name="connsiteY11-1128" fmla="*/ 411982 h 1158828"/>
                      <a:gd name="connsiteX12-1129" fmla="*/ 944545 w 1007372"/>
                      <a:gd name="connsiteY12-1130" fmla="*/ 442127 h 1158828"/>
                      <a:gd name="connsiteX13-1131" fmla="*/ 994787 w 1007372"/>
                      <a:gd name="connsiteY13-1132" fmla="*/ 492369 h 1158828"/>
                      <a:gd name="connsiteX14-1133" fmla="*/ 996283 w 1007372"/>
                      <a:gd name="connsiteY14-1134" fmla="*/ 603735 h 1158828"/>
                      <a:gd name="connsiteX15-1135" fmla="*/ 972079 w 1007372"/>
                      <a:gd name="connsiteY15-1136" fmla="*/ 671273 h 1158828"/>
                      <a:gd name="connsiteX16-1137" fmla="*/ 923314 w 1007372"/>
                      <a:gd name="connsiteY16-1138" fmla="*/ 648333 h 1158828"/>
                      <a:gd name="connsiteX17-1139" fmla="*/ 864158 w 1007372"/>
                      <a:gd name="connsiteY17-1140" fmla="*/ 693336 h 1158828"/>
                      <a:gd name="connsiteX18-1141" fmla="*/ 884255 w 1007372"/>
                      <a:gd name="connsiteY18-1142" fmla="*/ 844062 h 1158828"/>
                      <a:gd name="connsiteX19-1143" fmla="*/ 894303 w 1007372"/>
                      <a:gd name="connsiteY19-1144" fmla="*/ 874207 h 1158828"/>
                      <a:gd name="connsiteX20-1145" fmla="*/ 904352 w 1007372"/>
                      <a:gd name="connsiteY20-1146" fmla="*/ 914400 h 1158828"/>
                      <a:gd name="connsiteX21-1147" fmla="*/ 934497 w 1007372"/>
                      <a:gd name="connsiteY21-1148" fmla="*/ 1034980 h 1158828"/>
                      <a:gd name="connsiteX22-1149" fmla="*/ 964642 w 1007372"/>
                      <a:gd name="connsiteY22-1150" fmla="*/ 1055077 h 1158828"/>
                      <a:gd name="connsiteX23-1151" fmla="*/ 914400 w 1007372"/>
                      <a:gd name="connsiteY23-1152" fmla="*/ 1075174 h 1158828"/>
                      <a:gd name="connsiteX24-1153" fmla="*/ 894303 w 1007372"/>
                      <a:gd name="connsiteY24-1154" fmla="*/ 1045029 h 1158828"/>
                      <a:gd name="connsiteX25-1155" fmla="*/ 864158 w 1007372"/>
                      <a:gd name="connsiteY25-1156" fmla="*/ 1024932 h 1158828"/>
                      <a:gd name="connsiteX26-1157" fmla="*/ 844062 w 1007372"/>
                      <a:gd name="connsiteY26-1158" fmla="*/ 1055077 h 1158828"/>
                      <a:gd name="connsiteX27-1159" fmla="*/ 813917 w 1007372"/>
                      <a:gd name="connsiteY27-1160" fmla="*/ 1065125 h 1158828"/>
                      <a:gd name="connsiteX28-1161" fmla="*/ 743578 w 1007372"/>
                      <a:gd name="connsiteY28-1162" fmla="*/ 1085222 h 1158828"/>
                      <a:gd name="connsiteX29-1163" fmla="*/ 733530 w 1007372"/>
                      <a:gd name="connsiteY29-1164" fmla="*/ 1135464 h 1158828"/>
                      <a:gd name="connsiteX30-1165" fmla="*/ 703385 w 1007372"/>
                      <a:gd name="connsiteY30-1166" fmla="*/ 1155560 h 1158828"/>
                      <a:gd name="connsiteX31-1167" fmla="*/ 629581 w 1007372"/>
                      <a:gd name="connsiteY31-1168" fmla="*/ 1151084 h 1158828"/>
                      <a:gd name="connsiteX32-1169" fmla="*/ 633046 w 1007372"/>
                      <a:gd name="connsiteY32-1170" fmla="*/ 1085222 h 1158828"/>
                      <a:gd name="connsiteX33-1171" fmla="*/ 617851 w 1007372"/>
                      <a:gd name="connsiteY33-1172" fmla="*/ 1127404 h 1158828"/>
                      <a:gd name="connsiteX34-1173" fmla="*/ 495705 w 1007372"/>
                      <a:gd name="connsiteY34-1174" fmla="*/ 1073312 h 1158828"/>
                      <a:gd name="connsiteX35-1175" fmla="*/ 484138 w 1007372"/>
                      <a:gd name="connsiteY35-1176" fmla="*/ 961840 h 1158828"/>
                      <a:gd name="connsiteX36-1177" fmla="*/ 472273 w 1007372"/>
                      <a:gd name="connsiteY36-1178" fmla="*/ 874207 h 1158828"/>
                      <a:gd name="connsiteX37-1179" fmla="*/ 432079 w 1007372"/>
                      <a:gd name="connsiteY37-1180" fmla="*/ 864158 h 1158828"/>
                      <a:gd name="connsiteX38-1181" fmla="*/ 401934 w 1007372"/>
                      <a:gd name="connsiteY38-1182" fmla="*/ 854110 h 1158828"/>
                      <a:gd name="connsiteX39-1183" fmla="*/ 361741 w 1007372"/>
                      <a:gd name="connsiteY39-1184" fmla="*/ 834013 h 1158828"/>
                      <a:gd name="connsiteX40-1185" fmla="*/ 311499 w 1007372"/>
                      <a:gd name="connsiteY40-1186" fmla="*/ 823965 h 1158828"/>
                      <a:gd name="connsiteX41-1187" fmla="*/ 291402 w 1007372"/>
                      <a:gd name="connsiteY41-1188" fmla="*/ 723481 h 1158828"/>
                      <a:gd name="connsiteX42-1189" fmla="*/ 281354 w 1007372"/>
                      <a:gd name="connsiteY42-1190" fmla="*/ 693336 h 1158828"/>
                      <a:gd name="connsiteX43-1191" fmla="*/ 271306 w 1007372"/>
                      <a:gd name="connsiteY43-1192" fmla="*/ 643095 h 1158828"/>
                      <a:gd name="connsiteX44-1193" fmla="*/ 241161 w 1007372"/>
                      <a:gd name="connsiteY44-1194" fmla="*/ 633046 h 1158828"/>
                      <a:gd name="connsiteX45-1195" fmla="*/ 200967 w 1007372"/>
                      <a:gd name="connsiteY45-1196" fmla="*/ 643095 h 1158828"/>
                      <a:gd name="connsiteX46-1197" fmla="*/ 160774 w 1007372"/>
                      <a:gd name="connsiteY46-1198" fmla="*/ 663191 h 1158828"/>
                      <a:gd name="connsiteX47-1199" fmla="*/ 130629 w 1007372"/>
                      <a:gd name="connsiteY47-1200" fmla="*/ 643095 h 1158828"/>
                      <a:gd name="connsiteX48-1201" fmla="*/ 50242 w 1007372"/>
                      <a:gd name="connsiteY48-1202" fmla="*/ 572756 h 1158828"/>
                      <a:gd name="connsiteX49-1203" fmla="*/ 50242 w 1007372"/>
                      <a:gd name="connsiteY49-1204" fmla="*/ 482321 h 1158828"/>
                      <a:gd name="connsiteX50-1205" fmla="*/ 80387 w 1007372"/>
                      <a:gd name="connsiteY50-1206" fmla="*/ 462224 h 1158828"/>
                      <a:gd name="connsiteX51-1207" fmla="*/ 30145 w 1007372"/>
                      <a:gd name="connsiteY51-1208" fmla="*/ 331596 h 1158828"/>
                      <a:gd name="connsiteX52-1209" fmla="*/ 0 w 1007372"/>
                      <a:gd name="connsiteY52-1210" fmla="*/ 321547 h 1158828"/>
                      <a:gd name="connsiteX53-1211" fmla="*/ 100484 w 1007372"/>
                      <a:gd name="connsiteY53-1212" fmla="*/ 231112 h 1158828"/>
                      <a:gd name="connsiteX54-1213" fmla="*/ 80387 w 1007372"/>
                      <a:gd name="connsiteY54-1214" fmla="*/ 180870 h 1158828"/>
                      <a:gd name="connsiteX55-1215" fmla="*/ 170973 w 1007372"/>
                      <a:gd name="connsiteY55-1216" fmla="*/ 96550 h 1158828"/>
                      <a:gd name="connsiteX56-1217" fmla="*/ 241161 w 1007372"/>
                      <a:gd name="connsiteY56-1218" fmla="*/ 140677 h 1158828"/>
                      <a:gd name="connsiteX57-1219" fmla="*/ 251209 w 1007372"/>
                      <a:gd name="connsiteY57-1220" fmla="*/ 190919 h 1158828"/>
                      <a:gd name="connsiteX58-1221" fmla="*/ 331596 w 1007372"/>
                      <a:gd name="connsiteY58-1222" fmla="*/ 311499 h 1158828"/>
                      <a:gd name="connsiteX59-1223" fmla="*/ 492369 w 1007372"/>
                      <a:gd name="connsiteY59-1224" fmla="*/ 321547 h 1158828"/>
                      <a:gd name="connsiteX60-1225" fmla="*/ 522514 w 1007372"/>
                      <a:gd name="connsiteY60-1226" fmla="*/ 351692 h 1158828"/>
                      <a:gd name="connsiteX61-1227" fmla="*/ 643095 w 1007372"/>
                      <a:gd name="connsiteY61-1228" fmla="*/ 351692 h 1158828"/>
                      <a:gd name="connsiteX62-1229" fmla="*/ 663191 w 1007372"/>
                      <a:gd name="connsiteY62-1230" fmla="*/ 321547 h 1158828"/>
                      <a:gd name="connsiteX63-1231" fmla="*/ 673240 w 1007372"/>
                      <a:gd name="connsiteY63-1232" fmla="*/ 251209 h 1158828"/>
                      <a:gd name="connsiteX64-1233" fmla="*/ 663191 w 1007372"/>
                      <a:gd name="connsiteY64-1234" fmla="*/ 221064 h 1158828"/>
                      <a:gd name="connsiteX65-1235" fmla="*/ 653143 w 1007372"/>
                      <a:gd name="connsiteY65-1236" fmla="*/ 170822 h 1158828"/>
                      <a:gd name="connsiteX66-1237" fmla="*/ 683288 w 1007372"/>
                      <a:gd name="connsiteY66-1238" fmla="*/ 60290 h 1158828"/>
                      <a:gd name="connsiteX67-1239" fmla="*/ 693336 w 1007372"/>
                      <a:gd name="connsiteY67-1240" fmla="*/ 20097 h 1158828"/>
                      <a:gd name="connsiteX68-1241" fmla="*/ 723482 w 1007372"/>
                      <a:gd name="connsiteY68-1242" fmla="*/ 0 h 1158828"/>
                      <a:gd name="connsiteX0-1243" fmla="*/ 723482 w 1007372"/>
                      <a:gd name="connsiteY0-1244" fmla="*/ 0 h 1158828"/>
                      <a:gd name="connsiteX1-1245" fmla="*/ 773723 w 1007372"/>
                      <a:gd name="connsiteY1-1246" fmla="*/ 20097 h 1158828"/>
                      <a:gd name="connsiteX2-1247" fmla="*/ 864158 w 1007372"/>
                      <a:gd name="connsiteY2-1248" fmla="*/ 30145 h 1158828"/>
                      <a:gd name="connsiteX3-1249" fmla="*/ 874207 w 1007372"/>
                      <a:gd name="connsiteY3-1250" fmla="*/ 120580 h 1158828"/>
                      <a:gd name="connsiteX4-1251" fmla="*/ 904352 w 1007372"/>
                      <a:gd name="connsiteY4-1252" fmla="*/ 140677 h 1158828"/>
                      <a:gd name="connsiteX5-1253" fmla="*/ 934497 w 1007372"/>
                      <a:gd name="connsiteY5-1254" fmla="*/ 170822 h 1158828"/>
                      <a:gd name="connsiteX6-1255" fmla="*/ 924449 w 1007372"/>
                      <a:gd name="connsiteY6-1256" fmla="*/ 200967 h 1158828"/>
                      <a:gd name="connsiteX7-1257" fmla="*/ 884255 w 1007372"/>
                      <a:gd name="connsiteY7-1258" fmla="*/ 241160 h 1158828"/>
                      <a:gd name="connsiteX8-1259" fmla="*/ 854110 w 1007372"/>
                      <a:gd name="connsiteY8-1260" fmla="*/ 281354 h 1158828"/>
                      <a:gd name="connsiteX9-1261" fmla="*/ 894303 w 1007372"/>
                      <a:gd name="connsiteY9-1262" fmla="*/ 301451 h 1158828"/>
                      <a:gd name="connsiteX10-1263" fmla="*/ 904352 w 1007372"/>
                      <a:gd name="connsiteY10-1264" fmla="*/ 331596 h 1158828"/>
                      <a:gd name="connsiteX11-1265" fmla="*/ 914400 w 1007372"/>
                      <a:gd name="connsiteY11-1266" fmla="*/ 411982 h 1158828"/>
                      <a:gd name="connsiteX12-1267" fmla="*/ 944545 w 1007372"/>
                      <a:gd name="connsiteY12-1268" fmla="*/ 442127 h 1158828"/>
                      <a:gd name="connsiteX13-1269" fmla="*/ 994787 w 1007372"/>
                      <a:gd name="connsiteY13-1270" fmla="*/ 492369 h 1158828"/>
                      <a:gd name="connsiteX14-1271" fmla="*/ 996283 w 1007372"/>
                      <a:gd name="connsiteY14-1272" fmla="*/ 603735 h 1158828"/>
                      <a:gd name="connsiteX15-1273" fmla="*/ 972079 w 1007372"/>
                      <a:gd name="connsiteY15-1274" fmla="*/ 671273 h 1158828"/>
                      <a:gd name="connsiteX16-1275" fmla="*/ 923314 w 1007372"/>
                      <a:gd name="connsiteY16-1276" fmla="*/ 648333 h 1158828"/>
                      <a:gd name="connsiteX17-1277" fmla="*/ 864158 w 1007372"/>
                      <a:gd name="connsiteY17-1278" fmla="*/ 693336 h 1158828"/>
                      <a:gd name="connsiteX18-1279" fmla="*/ 884255 w 1007372"/>
                      <a:gd name="connsiteY18-1280" fmla="*/ 844062 h 1158828"/>
                      <a:gd name="connsiteX19-1281" fmla="*/ 894303 w 1007372"/>
                      <a:gd name="connsiteY19-1282" fmla="*/ 874207 h 1158828"/>
                      <a:gd name="connsiteX20-1283" fmla="*/ 904352 w 1007372"/>
                      <a:gd name="connsiteY20-1284" fmla="*/ 914400 h 1158828"/>
                      <a:gd name="connsiteX21-1285" fmla="*/ 934497 w 1007372"/>
                      <a:gd name="connsiteY21-1286" fmla="*/ 1034980 h 1158828"/>
                      <a:gd name="connsiteX22-1287" fmla="*/ 964642 w 1007372"/>
                      <a:gd name="connsiteY22-1288" fmla="*/ 1055077 h 1158828"/>
                      <a:gd name="connsiteX23-1289" fmla="*/ 914400 w 1007372"/>
                      <a:gd name="connsiteY23-1290" fmla="*/ 1075174 h 1158828"/>
                      <a:gd name="connsiteX24-1291" fmla="*/ 894303 w 1007372"/>
                      <a:gd name="connsiteY24-1292" fmla="*/ 1045029 h 1158828"/>
                      <a:gd name="connsiteX25-1293" fmla="*/ 864158 w 1007372"/>
                      <a:gd name="connsiteY25-1294" fmla="*/ 1024932 h 1158828"/>
                      <a:gd name="connsiteX26-1295" fmla="*/ 844062 w 1007372"/>
                      <a:gd name="connsiteY26-1296" fmla="*/ 1055077 h 1158828"/>
                      <a:gd name="connsiteX27-1297" fmla="*/ 813917 w 1007372"/>
                      <a:gd name="connsiteY27-1298" fmla="*/ 1065125 h 1158828"/>
                      <a:gd name="connsiteX28-1299" fmla="*/ 743578 w 1007372"/>
                      <a:gd name="connsiteY28-1300" fmla="*/ 1085222 h 1158828"/>
                      <a:gd name="connsiteX29-1301" fmla="*/ 733530 w 1007372"/>
                      <a:gd name="connsiteY29-1302" fmla="*/ 1135464 h 1158828"/>
                      <a:gd name="connsiteX30-1303" fmla="*/ 703385 w 1007372"/>
                      <a:gd name="connsiteY30-1304" fmla="*/ 1155560 h 1158828"/>
                      <a:gd name="connsiteX31-1305" fmla="*/ 629581 w 1007372"/>
                      <a:gd name="connsiteY31-1306" fmla="*/ 1151084 h 1158828"/>
                      <a:gd name="connsiteX32-1307" fmla="*/ 633046 w 1007372"/>
                      <a:gd name="connsiteY32-1308" fmla="*/ 1085222 h 1158828"/>
                      <a:gd name="connsiteX33-1309" fmla="*/ 617851 w 1007372"/>
                      <a:gd name="connsiteY33-1310" fmla="*/ 1127404 h 1158828"/>
                      <a:gd name="connsiteX34-1311" fmla="*/ 495705 w 1007372"/>
                      <a:gd name="connsiteY34-1312" fmla="*/ 1073312 h 1158828"/>
                      <a:gd name="connsiteX35-1313" fmla="*/ 484138 w 1007372"/>
                      <a:gd name="connsiteY35-1314" fmla="*/ 961840 h 1158828"/>
                      <a:gd name="connsiteX36-1315" fmla="*/ 472273 w 1007372"/>
                      <a:gd name="connsiteY36-1316" fmla="*/ 874207 h 1158828"/>
                      <a:gd name="connsiteX37-1317" fmla="*/ 432079 w 1007372"/>
                      <a:gd name="connsiteY37-1318" fmla="*/ 864158 h 1158828"/>
                      <a:gd name="connsiteX38-1319" fmla="*/ 401934 w 1007372"/>
                      <a:gd name="connsiteY38-1320" fmla="*/ 854110 h 1158828"/>
                      <a:gd name="connsiteX39-1321" fmla="*/ 361741 w 1007372"/>
                      <a:gd name="connsiteY39-1322" fmla="*/ 834013 h 1158828"/>
                      <a:gd name="connsiteX40-1323" fmla="*/ 311499 w 1007372"/>
                      <a:gd name="connsiteY40-1324" fmla="*/ 823965 h 1158828"/>
                      <a:gd name="connsiteX41-1325" fmla="*/ 291402 w 1007372"/>
                      <a:gd name="connsiteY41-1326" fmla="*/ 723481 h 1158828"/>
                      <a:gd name="connsiteX42-1327" fmla="*/ 281354 w 1007372"/>
                      <a:gd name="connsiteY42-1328" fmla="*/ 693336 h 1158828"/>
                      <a:gd name="connsiteX43-1329" fmla="*/ 271306 w 1007372"/>
                      <a:gd name="connsiteY43-1330" fmla="*/ 643095 h 1158828"/>
                      <a:gd name="connsiteX44-1331" fmla="*/ 241161 w 1007372"/>
                      <a:gd name="connsiteY44-1332" fmla="*/ 633046 h 1158828"/>
                      <a:gd name="connsiteX45-1333" fmla="*/ 200967 w 1007372"/>
                      <a:gd name="connsiteY45-1334" fmla="*/ 643095 h 1158828"/>
                      <a:gd name="connsiteX46-1335" fmla="*/ 160774 w 1007372"/>
                      <a:gd name="connsiteY46-1336" fmla="*/ 663191 h 1158828"/>
                      <a:gd name="connsiteX47-1337" fmla="*/ 130629 w 1007372"/>
                      <a:gd name="connsiteY47-1338" fmla="*/ 643095 h 1158828"/>
                      <a:gd name="connsiteX48-1339" fmla="*/ 50242 w 1007372"/>
                      <a:gd name="connsiteY48-1340" fmla="*/ 572756 h 1158828"/>
                      <a:gd name="connsiteX49-1341" fmla="*/ 50242 w 1007372"/>
                      <a:gd name="connsiteY49-1342" fmla="*/ 482321 h 1158828"/>
                      <a:gd name="connsiteX50-1343" fmla="*/ 80387 w 1007372"/>
                      <a:gd name="connsiteY50-1344" fmla="*/ 462224 h 1158828"/>
                      <a:gd name="connsiteX51-1345" fmla="*/ 30145 w 1007372"/>
                      <a:gd name="connsiteY51-1346" fmla="*/ 331596 h 1158828"/>
                      <a:gd name="connsiteX52-1347" fmla="*/ 0 w 1007372"/>
                      <a:gd name="connsiteY52-1348" fmla="*/ 321547 h 1158828"/>
                      <a:gd name="connsiteX53-1349" fmla="*/ 49623 w 1007372"/>
                      <a:gd name="connsiteY53-1350" fmla="*/ 239043 h 1158828"/>
                      <a:gd name="connsiteX54-1351" fmla="*/ 80387 w 1007372"/>
                      <a:gd name="connsiteY54-1352" fmla="*/ 180870 h 1158828"/>
                      <a:gd name="connsiteX55-1353" fmla="*/ 170973 w 1007372"/>
                      <a:gd name="connsiteY55-1354" fmla="*/ 96550 h 1158828"/>
                      <a:gd name="connsiteX56-1355" fmla="*/ 241161 w 1007372"/>
                      <a:gd name="connsiteY56-1356" fmla="*/ 140677 h 1158828"/>
                      <a:gd name="connsiteX57-1357" fmla="*/ 251209 w 1007372"/>
                      <a:gd name="connsiteY57-1358" fmla="*/ 190919 h 1158828"/>
                      <a:gd name="connsiteX58-1359" fmla="*/ 331596 w 1007372"/>
                      <a:gd name="connsiteY58-1360" fmla="*/ 311499 h 1158828"/>
                      <a:gd name="connsiteX59-1361" fmla="*/ 492369 w 1007372"/>
                      <a:gd name="connsiteY59-1362" fmla="*/ 321547 h 1158828"/>
                      <a:gd name="connsiteX60-1363" fmla="*/ 522514 w 1007372"/>
                      <a:gd name="connsiteY60-1364" fmla="*/ 351692 h 1158828"/>
                      <a:gd name="connsiteX61-1365" fmla="*/ 643095 w 1007372"/>
                      <a:gd name="connsiteY61-1366" fmla="*/ 351692 h 1158828"/>
                      <a:gd name="connsiteX62-1367" fmla="*/ 663191 w 1007372"/>
                      <a:gd name="connsiteY62-1368" fmla="*/ 321547 h 1158828"/>
                      <a:gd name="connsiteX63-1369" fmla="*/ 673240 w 1007372"/>
                      <a:gd name="connsiteY63-1370" fmla="*/ 251209 h 1158828"/>
                      <a:gd name="connsiteX64-1371" fmla="*/ 663191 w 1007372"/>
                      <a:gd name="connsiteY64-1372" fmla="*/ 221064 h 1158828"/>
                      <a:gd name="connsiteX65-1373" fmla="*/ 653143 w 1007372"/>
                      <a:gd name="connsiteY65-1374" fmla="*/ 170822 h 1158828"/>
                      <a:gd name="connsiteX66-1375" fmla="*/ 683288 w 1007372"/>
                      <a:gd name="connsiteY66-1376" fmla="*/ 60290 h 1158828"/>
                      <a:gd name="connsiteX67-1377" fmla="*/ 693336 w 1007372"/>
                      <a:gd name="connsiteY67-1378" fmla="*/ 20097 h 1158828"/>
                      <a:gd name="connsiteX68-1379" fmla="*/ 723482 w 1007372"/>
                      <a:gd name="connsiteY68-1380" fmla="*/ 0 h 1158828"/>
                      <a:gd name="connsiteX0-1381" fmla="*/ 711659 w 995549"/>
                      <a:gd name="connsiteY0-1382" fmla="*/ 0 h 1158828"/>
                      <a:gd name="connsiteX1-1383" fmla="*/ 761900 w 995549"/>
                      <a:gd name="connsiteY1-1384" fmla="*/ 20097 h 1158828"/>
                      <a:gd name="connsiteX2-1385" fmla="*/ 852335 w 995549"/>
                      <a:gd name="connsiteY2-1386" fmla="*/ 30145 h 1158828"/>
                      <a:gd name="connsiteX3-1387" fmla="*/ 862384 w 995549"/>
                      <a:gd name="connsiteY3-1388" fmla="*/ 120580 h 1158828"/>
                      <a:gd name="connsiteX4-1389" fmla="*/ 892529 w 995549"/>
                      <a:gd name="connsiteY4-1390" fmla="*/ 140677 h 1158828"/>
                      <a:gd name="connsiteX5-1391" fmla="*/ 922674 w 995549"/>
                      <a:gd name="connsiteY5-1392" fmla="*/ 170822 h 1158828"/>
                      <a:gd name="connsiteX6-1393" fmla="*/ 912626 w 995549"/>
                      <a:gd name="connsiteY6-1394" fmla="*/ 200967 h 1158828"/>
                      <a:gd name="connsiteX7-1395" fmla="*/ 872432 w 995549"/>
                      <a:gd name="connsiteY7-1396" fmla="*/ 241160 h 1158828"/>
                      <a:gd name="connsiteX8-1397" fmla="*/ 842287 w 995549"/>
                      <a:gd name="connsiteY8-1398" fmla="*/ 281354 h 1158828"/>
                      <a:gd name="connsiteX9-1399" fmla="*/ 882480 w 995549"/>
                      <a:gd name="connsiteY9-1400" fmla="*/ 301451 h 1158828"/>
                      <a:gd name="connsiteX10-1401" fmla="*/ 892529 w 995549"/>
                      <a:gd name="connsiteY10-1402" fmla="*/ 331596 h 1158828"/>
                      <a:gd name="connsiteX11-1403" fmla="*/ 902577 w 995549"/>
                      <a:gd name="connsiteY11-1404" fmla="*/ 411982 h 1158828"/>
                      <a:gd name="connsiteX12-1405" fmla="*/ 932722 w 995549"/>
                      <a:gd name="connsiteY12-1406" fmla="*/ 442127 h 1158828"/>
                      <a:gd name="connsiteX13-1407" fmla="*/ 982964 w 995549"/>
                      <a:gd name="connsiteY13-1408" fmla="*/ 492369 h 1158828"/>
                      <a:gd name="connsiteX14-1409" fmla="*/ 984460 w 995549"/>
                      <a:gd name="connsiteY14-1410" fmla="*/ 603735 h 1158828"/>
                      <a:gd name="connsiteX15-1411" fmla="*/ 960256 w 995549"/>
                      <a:gd name="connsiteY15-1412" fmla="*/ 671273 h 1158828"/>
                      <a:gd name="connsiteX16-1413" fmla="*/ 911491 w 995549"/>
                      <a:gd name="connsiteY16-1414" fmla="*/ 648333 h 1158828"/>
                      <a:gd name="connsiteX17-1415" fmla="*/ 852335 w 995549"/>
                      <a:gd name="connsiteY17-1416" fmla="*/ 693336 h 1158828"/>
                      <a:gd name="connsiteX18-1417" fmla="*/ 872432 w 995549"/>
                      <a:gd name="connsiteY18-1418" fmla="*/ 844062 h 1158828"/>
                      <a:gd name="connsiteX19-1419" fmla="*/ 882480 w 995549"/>
                      <a:gd name="connsiteY19-1420" fmla="*/ 874207 h 1158828"/>
                      <a:gd name="connsiteX20-1421" fmla="*/ 892529 w 995549"/>
                      <a:gd name="connsiteY20-1422" fmla="*/ 914400 h 1158828"/>
                      <a:gd name="connsiteX21-1423" fmla="*/ 922674 w 995549"/>
                      <a:gd name="connsiteY21-1424" fmla="*/ 1034980 h 1158828"/>
                      <a:gd name="connsiteX22-1425" fmla="*/ 952819 w 995549"/>
                      <a:gd name="connsiteY22-1426" fmla="*/ 1055077 h 1158828"/>
                      <a:gd name="connsiteX23-1427" fmla="*/ 902577 w 995549"/>
                      <a:gd name="connsiteY23-1428" fmla="*/ 1075174 h 1158828"/>
                      <a:gd name="connsiteX24-1429" fmla="*/ 882480 w 995549"/>
                      <a:gd name="connsiteY24-1430" fmla="*/ 1045029 h 1158828"/>
                      <a:gd name="connsiteX25-1431" fmla="*/ 852335 w 995549"/>
                      <a:gd name="connsiteY25-1432" fmla="*/ 1024932 h 1158828"/>
                      <a:gd name="connsiteX26-1433" fmla="*/ 832239 w 995549"/>
                      <a:gd name="connsiteY26-1434" fmla="*/ 1055077 h 1158828"/>
                      <a:gd name="connsiteX27-1435" fmla="*/ 802094 w 995549"/>
                      <a:gd name="connsiteY27-1436" fmla="*/ 1065125 h 1158828"/>
                      <a:gd name="connsiteX28-1437" fmla="*/ 731755 w 995549"/>
                      <a:gd name="connsiteY28-1438" fmla="*/ 1085222 h 1158828"/>
                      <a:gd name="connsiteX29-1439" fmla="*/ 721707 w 995549"/>
                      <a:gd name="connsiteY29-1440" fmla="*/ 1135464 h 1158828"/>
                      <a:gd name="connsiteX30-1441" fmla="*/ 691562 w 995549"/>
                      <a:gd name="connsiteY30-1442" fmla="*/ 1155560 h 1158828"/>
                      <a:gd name="connsiteX31-1443" fmla="*/ 617758 w 995549"/>
                      <a:gd name="connsiteY31-1444" fmla="*/ 1151084 h 1158828"/>
                      <a:gd name="connsiteX32-1445" fmla="*/ 621223 w 995549"/>
                      <a:gd name="connsiteY32-1446" fmla="*/ 1085222 h 1158828"/>
                      <a:gd name="connsiteX33-1447" fmla="*/ 606028 w 995549"/>
                      <a:gd name="connsiteY33-1448" fmla="*/ 1127404 h 1158828"/>
                      <a:gd name="connsiteX34-1449" fmla="*/ 483882 w 995549"/>
                      <a:gd name="connsiteY34-1450" fmla="*/ 1073312 h 1158828"/>
                      <a:gd name="connsiteX35-1451" fmla="*/ 472315 w 995549"/>
                      <a:gd name="connsiteY35-1452" fmla="*/ 961840 h 1158828"/>
                      <a:gd name="connsiteX36-1453" fmla="*/ 460450 w 995549"/>
                      <a:gd name="connsiteY36-1454" fmla="*/ 874207 h 1158828"/>
                      <a:gd name="connsiteX37-1455" fmla="*/ 420256 w 995549"/>
                      <a:gd name="connsiteY37-1456" fmla="*/ 864158 h 1158828"/>
                      <a:gd name="connsiteX38-1457" fmla="*/ 390111 w 995549"/>
                      <a:gd name="connsiteY38-1458" fmla="*/ 854110 h 1158828"/>
                      <a:gd name="connsiteX39-1459" fmla="*/ 349918 w 995549"/>
                      <a:gd name="connsiteY39-1460" fmla="*/ 834013 h 1158828"/>
                      <a:gd name="connsiteX40-1461" fmla="*/ 299676 w 995549"/>
                      <a:gd name="connsiteY40-1462" fmla="*/ 823965 h 1158828"/>
                      <a:gd name="connsiteX41-1463" fmla="*/ 279579 w 995549"/>
                      <a:gd name="connsiteY41-1464" fmla="*/ 723481 h 1158828"/>
                      <a:gd name="connsiteX42-1465" fmla="*/ 269531 w 995549"/>
                      <a:gd name="connsiteY42-1466" fmla="*/ 693336 h 1158828"/>
                      <a:gd name="connsiteX43-1467" fmla="*/ 259483 w 995549"/>
                      <a:gd name="connsiteY43-1468" fmla="*/ 643095 h 1158828"/>
                      <a:gd name="connsiteX44-1469" fmla="*/ 229338 w 995549"/>
                      <a:gd name="connsiteY44-1470" fmla="*/ 633046 h 1158828"/>
                      <a:gd name="connsiteX45-1471" fmla="*/ 189144 w 995549"/>
                      <a:gd name="connsiteY45-1472" fmla="*/ 643095 h 1158828"/>
                      <a:gd name="connsiteX46-1473" fmla="*/ 148951 w 995549"/>
                      <a:gd name="connsiteY46-1474" fmla="*/ 663191 h 1158828"/>
                      <a:gd name="connsiteX47-1475" fmla="*/ 118806 w 995549"/>
                      <a:gd name="connsiteY47-1476" fmla="*/ 643095 h 1158828"/>
                      <a:gd name="connsiteX48-1477" fmla="*/ 38419 w 995549"/>
                      <a:gd name="connsiteY48-1478" fmla="*/ 572756 h 1158828"/>
                      <a:gd name="connsiteX49-1479" fmla="*/ 38419 w 995549"/>
                      <a:gd name="connsiteY49-1480" fmla="*/ 482321 h 1158828"/>
                      <a:gd name="connsiteX50-1481" fmla="*/ 68564 w 995549"/>
                      <a:gd name="connsiteY50-1482" fmla="*/ 462224 h 1158828"/>
                      <a:gd name="connsiteX51-1483" fmla="*/ 18322 w 995549"/>
                      <a:gd name="connsiteY51-1484" fmla="*/ 331596 h 1158828"/>
                      <a:gd name="connsiteX52-1485" fmla="*/ 0 w 995549"/>
                      <a:gd name="connsiteY52-1486" fmla="*/ 318534 h 1158828"/>
                      <a:gd name="connsiteX53-1487" fmla="*/ 37800 w 995549"/>
                      <a:gd name="connsiteY53-1488" fmla="*/ 239043 h 1158828"/>
                      <a:gd name="connsiteX54-1489" fmla="*/ 68564 w 995549"/>
                      <a:gd name="connsiteY54-1490" fmla="*/ 180870 h 1158828"/>
                      <a:gd name="connsiteX55-1491" fmla="*/ 159150 w 995549"/>
                      <a:gd name="connsiteY55-1492" fmla="*/ 96550 h 1158828"/>
                      <a:gd name="connsiteX56-1493" fmla="*/ 229338 w 995549"/>
                      <a:gd name="connsiteY56-1494" fmla="*/ 140677 h 1158828"/>
                      <a:gd name="connsiteX57-1495" fmla="*/ 239386 w 995549"/>
                      <a:gd name="connsiteY57-1496" fmla="*/ 190919 h 1158828"/>
                      <a:gd name="connsiteX58-1497" fmla="*/ 319773 w 995549"/>
                      <a:gd name="connsiteY58-1498" fmla="*/ 311499 h 1158828"/>
                      <a:gd name="connsiteX59-1499" fmla="*/ 480546 w 995549"/>
                      <a:gd name="connsiteY59-1500" fmla="*/ 321547 h 1158828"/>
                      <a:gd name="connsiteX60-1501" fmla="*/ 510691 w 995549"/>
                      <a:gd name="connsiteY60-1502" fmla="*/ 351692 h 1158828"/>
                      <a:gd name="connsiteX61-1503" fmla="*/ 631272 w 995549"/>
                      <a:gd name="connsiteY61-1504" fmla="*/ 351692 h 1158828"/>
                      <a:gd name="connsiteX62-1505" fmla="*/ 651368 w 995549"/>
                      <a:gd name="connsiteY62-1506" fmla="*/ 321547 h 1158828"/>
                      <a:gd name="connsiteX63-1507" fmla="*/ 661417 w 995549"/>
                      <a:gd name="connsiteY63-1508" fmla="*/ 251209 h 1158828"/>
                      <a:gd name="connsiteX64-1509" fmla="*/ 651368 w 995549"/>
                      <a:gd name="connsiteY64-1510" fmla="*/ 221064 h 1158828"/>
                      <a:gd name="connsiteX65-1511" fmla="*/ 641320 w 995549"/>
                      <a:gd name="connsiteY65-1512" fmla="*/ 170822 h 1158828"/>
                      <a:gd name="connsiteX66-1513" fmla="*/ 671465 w 995549"/>
                      <a:gd name="connsiteY66-1514" fmla="*/ 60290 h 1158828"/>
                      <a:gd name="connsiteX67-1515" fmla="*/ 681513 w 995549"/>
                      <a:gd name="connsiteY67-1516" fmla="*/ 20097 h 1158828"/>
                      <a:gd name="connsiteX68-1517" fmla="*/ 711659 w 995549"/>
                      <a:gd name="connsiteY68-1518" fmla="*/ 0 h 1158828"/>
                      <a:gd name="connsiteX0-1519" fmla="*/ 711659 w 995549"/>
                      <a:gd name="connsiteY0-1520" fmla="*/ 0 h 1158828"/>
                      <a:gd name="connsiteX1-1521" fmla="*/ 761900 w 995549"/>
                      <a:gd name="connsiteY1-1522" fmla="*/ 20097 h 1158828"/>
                      <a:gd name="connsiteX2-1523" fmla="*/ 852335 w 995549"/>
                      <a:gd name="connsiteY2-1524" fmla="*/ 30145 h 1158828"/>
                      <a:gd name="connsiteX3-1525" fmla="*/ 862384 w 995549"/>
                      <a:gd name="connsiteY3-1526" fmla="*/ 120580 h 1158828"/>
                      <a:gd name="connsiteX4-1527" fmla="*/ 892529 w 995549"/>
                      <a:gd name="connsiteY4-1528" fmla="*/ 140677 h 1158828"/>
                      <a:gd name="connsiteX5-1529" fmla="*/ 922674 w 995549"/>
                      <a:gd name="connsiteY5-1530" fmla="*/ 170822 h 1158828"/>
                      <a:gd name="connsiteX6-1531" fmla="*/ 912626 w 995549"/>
                      <a:gd name="connsiteY6-1532" fmla="*/ 200967 h 1158828"/>
                      <a:gd name="connsiteX7-1533" fmla="*/ 872432 w 995549"/>
                      <a:gd name="connsiteY7-1534" fmla="*/ 241160 h 1158828"/>
                      <a:gd name="connsiteX8-1535" fmla="*/ 842287 w 995549"/>
                      <a:gd name="connsiteY8-1536" fmla="*/ 281354 h 1158828"/>
                      <a:gd name="connsiteX9-1537" fmla="*/ 882480 w 995549"/>
                      <a:gd name="connsiteY9-1538" fmla="*/ 301451 h 1158828"/>
                      <a:gd name="connsiteX10-1539" fmla="*/ 892529 w 995549"/>
                      <a:gd name="connsiteY10-1540" fmla="*/ 331596 h 1158828"/>
                      <a:gd name="connsiteX11-1541" fmla="*/ 902577 w 995549"/>
                      <a:gd name="connsiteY11-1542" fmla="*/ 411982 h 1158828"/>
                      <a:gd name="connsiteX12-1543" fmla="*/ 932722 w 995549"/>
                      <a:gd name="connsiteY12-1544" fmla="*/ 442127 h 1158828"/>
                      <a:gd name="connsiteX13-1545" fmla="*/ 982964 w 995549"/>
                      <a:gd name="connsiteY13-1546" fmla="*/ 492369 h 1158828"/>
                      <a:gd name="connsiteX14-1547" fmla="*/ 984460 w 995549"/>
                      <a:gd name="connsiteY14-1548" fmla="*/ 603735 h 1158828"/>
                      <a:gd name="connsiteX15-1549" fmla="*/ 960256 w 995549"/>
                      <a:gd name="connsiteY15-1550" fmla="*/ 671273 h 1158828"/>
                      <a:gd name="connsiteX16-1551" fmla="*/ 911491 w 995549"/>
                      <a:gd name="connsiteY16-1552" fmla="*/ 648333 h 1158828"/>
                      <a:gd name="connsiteX17-1553" fmla="*/ 852335 w 995549"/>
                      <a:gd name="connsiteY17-1554" fmla="*/ 693336 h 1158828"/>
                      <a:gd name="connsiteX18-1555" fmla="*/ 872432 w 995549"/>
                      <a:gd name="connsiteY18-1556" fmla="*/ 844062 h 1158828"/>
                      <a:gd name="connsiteX19-1557" fmla="*/ 882480 w 995549"/>
                      <a:gd name="connsiteY19-1558" fmla="*/ 874207 h 1158828"/>
                      <a:gd name="connsiteX20-1559" fmla="*/ 892529 w 995549"/>
                      <a:gd name="connsiteY20-1560" fmla="*/ 914400 h 1158828"/>
                      <a:gd name="connsiteX21-1561" fmla="*/ 922674 w 995549"/>
                      <a:gd name="connsiteY21-1562" fmla="*/ 1034980 h 1158828"/>
                      <a:gd name="connsiteX22-1563" fmla="*/ 952819 w 995549"/>
                      <a:gd name="connsiteY22-1564" fmla="*/ 1055077 h 1158828"/>
                      <a:gd name="connsiteX23-1565" fmla="*/ 902577 w 995549"/>
                      <a:gd name="connsiteY23-1566" fmla="*/ 1075174 h 1158828"/>
                      <a:gd name="connsiteX24-1567" fmla="*/ 882480 w 995549"/>
                      <a:gd name="connsiteY24-1568" fmla="*/ 1045029 h 1158828"/>
                      <a:gd name="connsiteX25-1569" fmla="*/ 852335 w 995549"/>
                      <a:gd name="connsiteY25-1570" fmla="*/ 1024932 h 1158828"/>
                      <a:gd name="connsiteX26-1571" fmla="*/ 832239 w 995549"/>
                      <a:gd name="connsiteY26-1572" fmla="*/ 1055077 h 1158828"/>
                      <a:gd name="connsiteX27-1573" fmla="*/ 802094 w 995549"/>
                      <a:gd name="connsiteY27-1574" fmla="*/ 1065125 h 1158828"/>
                      <a:gd name="connsiteX28-1575" fmla="*/ 731755 w 995549"/>
                      <a:gd name="connsiteY28-1576" fmla="*/ 1085222 h 1158828"/>
                      <a:gd name="connsiteX29-1577" fmla="*/ 721707 w 995549"/>
                      <a:gd name="connsiteY29-1578" fmla="*/ 1135464 h 1158828"/>
                      <a:gd name="connsiteX30-1579" fmla="*/ 691562 w 995549"/>
                      <a:gd name="connsiteY30-1580" fmla="*/ 1155560 h 1158828"/>
                      <a:gd name="connsiteX31-1581" fmla="*/ 617758 w 995549"/>
                      <a:gd name="connsiteY31-1582" fmla="*/ 1151084 h 1158828"/>
                      <a:gd name="connsiteX32-1583" fmla="*/ 621223 w 995549"/>
                      <a:gd name="connsiteY32-1584" fmla="*/ 1085222 h 1158828"/>
                      <a:gd name="connsiteX33-1585" fmla="*/ 606028 w 995549"/>
                      <a:gd name="connsiteY33-1586" fmla="*/ 1127404 h 1158828"/>
                      <a:gd name="connsiteX34-1587" fmla="*/ 483882 w 995549"/>
                      <a:gd name="connsiteY34-1588" fmla="*/ 1073312 h 1158828"/>
                      <a:gd name="connsiteX35-1589" fmla="*/ 472315 w 995549"/>
                      <a:gd name="connsiteY35-1590" fmla="*/ 961840 h 1158828"/>
                      <a:gd name="connsiteX36-1591" fmla="*/ 460450 w 995549"/>
                      <a:gd name="connsiteY36-1592" fmla="*/ 874207 h 1158828"/>
                      <a:gd name="connsiteX37-1593" fmla="*/ 420256 w 995549"/>
                      <a:gd name="connsiteY37-1594" fmla="*/ 864158 h 1158828"/>
                      <a:gd name="connsiteX38-1595" fmla="*/ 390111 w 995549"/>
                      <a:gd name="connsiteY38-1596" fmla="*/ 854110 h 1158828"/>
                      <a:gd name="connsiteX39-1597" fmla="*/ 349918 w 995549"/>
                      <a:gd name="connsiteY39-1598" fmla="*/ 834013 h 1158828"/>
                      <a:gd name="connsiteX40-1599" fmla="*/ 299676 w 995549"/>
                      <a:gd name="connsiteY40-1600" fmla="*/ 823965 h 1158828"/>
                      <a:gd name="connsiteX41-1601" fmla="*/ 279579 w 995549"/>
                      <a:gd name="connsiteY41-1602" fmla="*/ 723481 h 1158828"/>
                      <a:gd name="connsiteX42-1603" fmla="*/ 269531 w 995549"/>
                      <a:gd name="connsiteY42-1604" fmla="*/ 693336 h 1158828"/>
                      <a:gd name="connsiteX43-1605" fmla="*/ 259483 w 995549"/>
                      <a:gd name="connsiteY43-1606" fmla="*/ 643095 h 1158828"/>
                      <a:gd name="connsiteX44-1607" fmla="*/ 229338 w 995549"/>
                      <a:gd name="connsiteY44-1608" fmla="*/ 633046 h 1158828"/>
                      <a:gd name="connsiteX45-1609" fmla="*/ 189144 w 995549"/>
                      <a:gd name="connsiteY45-1610" fmla="*/ 643095 h 1158828"/>
                      <a:gd name="connsiteX46-1611" fmla="*/ 148951 w 995549"/>
                      <a:gd name="connsiteY46-1612" fmla="*/ 663191 h 1158828"/>
                      <a:gd name="connsiteX47-1613" fmla="*/ 118806 w 995549"/>
                      <a:gd name="connsiteY47-1614" fmla="*/ 643095 h 1158828"/>
                      <a:gd name="connsiteX48-1615" fmla="*/ 38419 w 995549"/>
                      <a:gd name="connsiteY48-1616" fmla="*/ 572756 h 1158828"/>
                      <a:gd name="connsiteX49-1617" fmla="*/ 38419 w 995549"/>
                      <a:gd name="connsiteY49-1618" fmla="*/ 482321 h 1158828"/>
                      <a:gd name="connsiteX50-1619" fmla="*/ 68564 w 995549"/>
                      <a:gd name="connsiteY50-1620" fmla="*/ 462224 h 1158828"/>
                      <a:gd name="connsiteX51-1621" fmla="*/ 36173 w 995549"/>
                      <a:gd name="connsiteY51-1622" fmla="*/ 352228 h 1158828"/>
                      <a:gd name="connsiteX52-1623" fmla="*/ 0 w 995549"/>
                      <a:gd name="connsiteY52-1624" fmla="*/ 318534 h 1158828"/>
                      <a:gd name="connsiteX53-1625" fmla="*/ 37800 w 995549"/>
                      <a:gd name="connsiteY53-1626" fmla="*/ 239043 h 1158828"/>
                      <a:gd name="connsiteX54-1627" fmla="*/ 68564 w 995549"/>
                      <a:gd name="connsiteY54-1628" fmla="*/ 180870 h 1158828"/>
                      <a:gd name="connsiteX55-1629" fmla="*/ 159150 w 995549"/>
                      <a:gd name="connsiteY55-1630" fmla="*/ 96550 h 1158828"/>
                      <a:gd name="connsiteX56-1631" fmla="*/ 229338 w 995549"/>
                      <a:gd name="connsiteY56-1632" fmla="*/ 140677 h 1158828"/>
                      <a:gd name="connsiteX57-1633" fmla="*/ 239386 w 995549"/>
                      <a:gd name="connsiteY57-1634" fmla="*/ 190919 h 1158828"/>
                      <a:gd name="connsiteX58-1635" fmla="*/ 319773 w 995549"/>
                      <a:gd name="connsiteY58-1636" fmla="*/ 311499 h 1158828"/>
                      <a:gd name="connsiteX59-1637" fmla="*/ 480546 w 995549"/>
                      <a:gd name="connsiteY59-1638" fmla="*/ 321547 h 1158828"/>
                      <a:gd name="connsiteX60-1639" fmla="*/ 510691 w 995549"/>
                      <a:gd name="connsiteY60-1640" fmla="*/ 351692 h 1158828"/>
                      <a:gd name="connsiteX61-1641" fmla="*/ 631272 w 995549"/>
                      <a:gd name="connsiteY61-1642" fmla="*/ 351692 h 1158828"/>
                      <a:gd name="connsiteX62-1643" fmla="*/ 651368 w 995549"/>
                      <a:gd name="connsiteY62-1644" fmla="*/ 321547 h 1158828"/>
                      <a:gd name="connsiteX63-1645" fmla="*/ 661417 w 995549"/>
                      <a:gd name="connsiteY63-1646" fmla="*/ 251209 h 1158828"/>
                      <a:gd name="connsiteX64-1647" fmla="*/ 651368 w 995549"/>
                      <a:gd name="connsiteY64-1648" fmla="*/ 221064 h 1158828"/>
                      <a:gd name="connsiteX65-1649" fmla="*/ 641320 w 995549"/>
                      <a:gd name="connsiteY65-1650" fmla="*/ 170822 h 1158828"/>
                      <a:gd name="connsiteX66-1651" fmla="*/ 671465 w 995549"/>
                      <a:gd name="connsiteY66-1652" fmla="*/ 60290 h 1158828"/>
                      <a:gd name="connsiteX67-1653" fmla="*/ 681513 w 995549"/>
                      <a:gd name="connsiteY67-1654" fmla="*/ 20097 h 1158828"/>
                      <a:gd name="connsiteX68-1655" fmla="*/ 711659 w 995549"/>
                      <a:gd name="connsiteY68-1656" fmla="*/ 0 h 1158828"/>
                      <a:gd name="connsiteX0-1657" fmla="*/ 708089 w 991979"/>
                      <a:gd name="connsiteY0-1658" fmla="*/ 0 h 1158828"/>
                      <a:gd name="connsiteX1-1659" fmla="*/ 758330 w 991979"/>
                      <a:gd name="connsiteY1-1660" fmla="*/ 20097 h 1158828"/>
                      <a:gd name="connsiteX2-1661" fmla="*/ 848765 w 991979"/>
                      <a:gd name="connsiteY2-1662" fmla="*/ 30145 h 1158828"/>
                      <a:gd name="connsiteX3-1663" fmla="*/ 858814 w 991979"/>
                      <a:gd name="connsiteY3-1664" fmla="*/ 120580 h 1158828"/>
                      <a:gd name="connsiteX4-1665" fmla="*/ 888959 w 991979"/>
                      <a:gd name="connsiteY4-1666" fmla="*/ 140677 h 1158828"/>
                      <a:gd name="connsiteX5-1667" fmla="*/ 919104 w 991979"/>
                      <a:gd name="connsiteY5-1668" fmla="*/ 170822 h 1158828"/>
                      <a:gd name="connsiteX6-1669" fmla="*/ 909056 w 991979"/>
                      <a:gd name="connsiteY6-1670" fmla="*/ 200967 h 1158828"/>
                      <a:gd name="connsiteX7-1671" fmla="*/ 868862 w 991979"/>
                      <a:gd name="connsiteY7-1672" fmla="*/ 241160 h 1158828"/>
                      <a:gd name="connsiteX8-1673" fmla="*/ 838717 w 991979"/>
                      <a:gd name="connsiteY8-1674" fmla="*/ 281354 h 1158828"/>
                      <a:gd name="connsiteX9-1675" fmla="*/ 878910 w 991979"/>
                      <a:gd name="connsiteY9-1676" fmla="*/ 301451 h 1158828"/>
                      <a:gd name="connsiteX10-1677" fmla="*/ 888959 w 991979"/>
                      <a:gd name="connsiteY10-1678" fmla="*/ 331596 h 1158828"/>
                      <a:gd name="connsiteX11-1679" fmla="*/ 899007 w 991979"/>
                      <a:gd name="connsiteY11-1680" fmla="*/ 411982 h 1158828"/>
                      <a:gd name="connsiteX12-1681" fmla="*/ 929152 w 991979"/>
                      <a:gd name="connsiteY12-1682" fmla="*/ 442127 h 1158828"/>
                      <a:gd name="connsiteX13-1683" fmla="*/ 979394 w 991979"/>
                      <a:gd name="connsiteY13-1684" fmla="*/ 492369 h 1158828"/>
                      <a:gd name="connsiteX14-1685" fmla="*/ 980890 w 991979"/>
                      <a:gd name="connsiteY14-1686" fmla="*/ 603735 h 1158828"/>
                      <a:gd name="connsiteX15-1687" fmla="*/ 956686 w 991979"/>
                      <a:gd name="connsiteY15-1688" fmla="*/ 671273 h 1158828"/>
                      <a:gd name="connsiteX16-1689" fmla="*/ 907921 w 991979"/>
                      <a:gd name="connsiteY16-1690" fmla="*/ 648333 h 1158828"/>
                      <a:gd name="connsiteX17-1691" fmla="*/ 848765 w 991979"/>
                      <a:gd name="connsiteY17-1692" fmla="*/ 693336 h 1158828"/>
                      <a:gd name="connsiteX18-1693" fmla="*/ 868862 w 991979"/>
                      <a:gd name="connsiteY18-1694" fmla="*/ 844062 h 1158828"/>
                      <a:gd name="connsiteX19-1695" fmla="*/ 878910 w 991979"/>
                      <a:gd name="connsiteY19-1696" fmla="*/ 874207 h 1158828"/>
                      <a:gd name="connsiteX20-1697" fmla="*/ 888959 w 991979"/>
                      <a:gd name="connsiteY20-1698" fmla="*/ 914400 h 1158828"/>
                      <a:gd name="connsiteX21-1699" fmla="*/ 919104 w 991979"/>
                      <a:gd name="connsiteY21-1700" fmla="*/ 1034980 h 1158828"/>
                      <a:gd name="connsiteX22-1701" fmla="*/ 949249 w 991979"/>
                      <a:gd name="connsiteY22-1702" fmla="*/ 1055077 h 1158828"/>
                      <a:gd name="connsiteX23-1703" fmla="*/ 899007 w 991979"/>
                      <a:gd name="connsiteY23-1704" fmla="*/ 1075174 h 1158828"/>
                      <a:gd name="connsiteX24-1705" fmla="*/ 878910 w 991979"/>
                      <a:gd name="connsiteY24-1706" fmla="*/ 1045029 h 1158828"/>
                      <a:gd name="connsiteX25-1707" fmla="*/ 848765 w 991979"/>
                      <a:gd name="connsiteY25-1708" fmla="*/ 1024932 h 1158828"/>
                      <a:gd name="connsiteX26-1709" fmla="*/ 828669 w 991979"/>
                      <a:gd name="connsiteY26-1710" fmla="*/ 1055077 h 1158828"/>
                      <a:gd name="connsiteX27-1711" fmla="*/ 798524 w 991979"/>
                      <a:gd name="connsiteY27-1712" fmla="*/ 1065125 h 1158828"/>
                      <a:gd name="connsiteX28-1713" fmla="*/ 728185 w 991979"/>
                      <a:gd name="connsiteY28-1714" fmla="*/ 1085222 h 1158828"/>
                      <a:gd name="connsiteX29-1715" fmla="*/ 718137 w 991979"/>
                      <a:gd name="connsiteY29-1716" fmla="*/ 1135464 h 1158828"/>
                      <a:gd name="connsiteX30-1717" fmla="*/ 687992 w 991979"/>
                      <a:gd name="connsiteY30-1718" fmla="*/ 1155560 h 1158828"/>
                      <a:gd name="connsiteX31-1719" fmla="*/ 614188 w 991979"/>
                      <a:gd name="connsiteY31-1720" fmla="*/ 1151084 h 1158828"/>
                      <a:gd name="connsiteX32-1721" fmla="*/ 617653 w 991979"/>
                      <a:gd name="connsiteY32-1722" fmla="*/ 1085222 h 1158828"/>
                      <a:gd name="connsiteX33-1723" fmla="*/ 602458 w 991979"/>
                      <a:gd name="connsiteY33-1724" fmla="*/ 1127404 h 1158828"/>
                      <a:gd name="connsiteX34-1725" fmla="*/ 480312 w 991979"/>
                      <a:gd name="connsiteY34-1726" fmla="*/ 1073312 h 1158828"/>
                      <a:gd name="connsiteX35-1727" fmla="*/ 468745 w 991979"/>
                      <a:gd name="connsiteY35-1728" fmla="*/ 961840 h 1158828"/>
                      <a:gd name="connsiteX36-1729" fmla="*/ 456880 w 991979"/>
                      <a:gd name="connsiteY36-1730" fmla="*/ 874207 h 1158828"/>
                      <a:gd name="connsiteX37-1731" fmla="*/ 416686 w 991979"/>
                      <a:gd name="connsiteY37-1732" fmla="*/ 864158 h 1158828"/>
                      <a:gd name="connsiteX38-1733" fmla="*/ 386541 w 991979"/>
                      <a:gd name="connsiteY38-1734" fmla="*/ 854110 h 1158828"/>
                      <a:gd name="connsiteX39-1735" fmla="*/ 346348 w 991979"/>
                      <a:gd name="connsiteY39-1736" fmla="*/ 834013 h 1158828"/>
                      <a:gd name="connsiteX40-1737" fmla="*/ 296106 w 991979"/>
                      <a:gd name="connsiteY40-1738" fmla="*/ 823965 h 1158828"/>
                      <a:gd name="connsiteX41-1739" fmla="*/ 276009 w 991979"/>
                      <a:gd name="connsiteY41-1740" fmla="*/ 723481 h 1158828"/>
                      <a:gd name="connsiteX42-1741" fmla="*/ 265961 w 991979"/>
                      <a:gd name="connsiteY42-1742" fmla="*/ 693336 h 1158828"/>
                      <a:gd name="connsiteX43-1743" fmla="*/ 255913 w 991979"/>
                      <a:gd name="connsiteY43-1744" fmla="*/ 643095 h 1158828"/>
                      <a:gd name="connsiteX44-1745" fmla="*/ 225768 w 991979"/>
                      <a:gd name="connsiteY44-1746" fmla="*/ 633046 h 1158828"/>
                      <a:gd name="connsiteX45-1747" fmla="*/ 185574 w 991979"/>
                      <a:gd name="connsiteY45-1748" fmla="*/ 643095 h 1158828"/>
                      <a:gd name="connsiteX46-1749" fmla="*/ 145381 w 991979"/>
                      <a:gd name="connsiteY46-1750" fmla="*/ 663191 h 1158828"/>
                      <a:gd name="connsiteX47-1751" fmla="*/ 115236 w 991979"/>
                      <a:gd name="connsiteY47-1752" fmla="*/ 643095 h 1158828"/>
                      <a:gd name="connsiteX48-1753" fmla="*/ 34849 w 991979"/>
                      <a:gd name="connsiteY48-1754" fmla="*/ 572756 h 1158828"/>
                      <a:gd name="connsiteX49-1755" fmla="*/ 34849 w 991979"/>
                      <a:gd name="connsiteY49-1756" fmla="*/ 482321 h 1158828"/>
                      <a:gd name="connsiteX50-1757" fmla="*/ 64994 w 991979"/>
                      <a:gd name="connsiteY50-1758" fmla="*/ 462224 h 1158828"/>
                      <a:gd name="connsiteX51-1759" fmla="*/ 32603 w 991979"/>
                      <a:gd name="connsiteY51-1760" fmla="*/ 352228 h 1158828"/>
                      <a:gd name="connsiteX52-1761" fmla="*/ 0 w 991979"/>
                      <a:gd name="connsiteY52-1762" fmla="*/ 322660 h 1158828"/>
                      <a:gd name="connsiteX53-1763" fmla="*/ 34230 w 991979"/>
                      <a:gd name="connsiteY53-1764" fmla="*/ 239043 h 1158828"/>
                      <a:gd name="connsiteX54-1765" fmla="*/ 64994 w 991979"/>
                      <a:gd name="connsiteY54-1766" fmla="*/ 180870 h 1158828"/>
                      <a:gd name="connsiteX55-1767" fmla="*/ 155580 w 991979"/>
                      <a:gd name="connsiteY55-1768" fmla="*/ 96550 h 1158828"/>
                      <a:gd name="connsiteX56-1769" fmla="*/ 225768 w 991979"/>
                      <a:gd name="connsiteY56-1770" fmla="*/ 140677 h 1158828"/>
                      <a:gd name="connsiteX57-1771" fmla="*/ 235816 w 991979"/>
                      <a:gd name="connsiteY57-1772" fmla="*/ 190919 h 1158828"/>
                      <a:gd name="connsiteX58-1773" fmla="*/ 316203 w 991979"/>
                      <a:gd name="connsiteY58-1774" fmla="*/ 311499 h 1158828"/>
                      <a:gd name="connsiteX59-1775" fmla="*/ 476976 w 991979"/>
                      <a:gd name="connsiteY59-1776" fmla="*/ 321547 h 1158828"/>
                      <a:gd name="connsiteX60-1777" fmla="*/ 507121 w 991979"/>
                      <a:gd name="connsiteY60-1778" fmla="*/ 351692 h 1158828"/>
                      <a:gd name="connsiteX61-1779" fmla="*/ 627702 w 991979"/>
                      <a:gd name="connsiteY61-1780" fmla="*/ 351692 h 1158828"/>
                      <a:gd name="connsiteX62-1781" fmla="*/ 647798 w 991979"/>
                      <a:gd name="connsiteY62-1782" fmla="*/ 321547 h 1158828"/>
                      <a:gd name="connsiteX63-1783" fmla="*/ 657847 w 991979"/>
                      <a:gd name="connsiteY63-1784" fmla="*/ 251209 h 1158828"/>
                      <a:gd name="connsiteX64-1785" fmla="*/ 647798 w 991979"/>
                      <a:gd name="connsiteY64-1786" fmla="*/ 221064 h 1158828"/>
                      <a:gd name="connsiteX65-1787" fmla="*/ 637750 w 991979"/>
                      <a:gd name="connsiteY65-1788" fmla="*/ 170822 h 1158828"/>
                      <a:gd name="connsiteX66-1789" fmla="*/ 667895 w 991979"/>
                      <a:gd name="connsiteY66-1790" fmla="*/ 60290 h 1158828"/>
                      <a:gd name="connsiteX67-1791" fmla="*/ 677943 w 991979"/>
                      <a:gd name="connsiteY67-1792" fmla="*/ 20097 h 1158828"/>
                      <a:gd name="connsiteX68-1793" fmla="*/ 708089 w 991979"/>
                      <a:gd name="connsiteY68-1794" fmla="*/ 0 h 1158828"/>
                      <a:gd name="connsiteX0-1795" fmla="*/ 708089 w 991979"/>
                      <a:gd name="connsiteY0-1796" fmla="*/ 0 h 1158828"/>
                      <a:gd name="connsiteX1-1797" fmla="*/ 758330 w 991979"/>
                      <a:gd name="connsiteY1-1798" fmla="*/ 20097 h 1158828"/>
                      <a:gd name="connsiteX2-1799" fmla="*/ 848765 w 991979"/>
                      <a:gd name="connsiteY2-1800" fmla="*/ 30145 h 1158828"/>
                      <a:gd name="connsiteX3-1801" fmla="*/ 858814 w 991979"/>
                      <a:gd name="connsiteY3-1802" fmla="*/ 120580 h 1158828"/>
                      <a:gd name="connsiteX4-1803" fmla="*/ 888959 w 991979"/>
                      <a:gd name="connsiteY4-1804" fmla="*/ 140677 h 1158828"/>
                      <a:gd name="connsiteX5-1805" fmla="*/ 919104 w 991979"/>
                      <a:gd name="connsiteY5-1806" fmla="*/ 170822 h 1158828"/>
                      <a:gd name="connsiteX6-1807" fmla="*/ 909056 w 991979"/>
                      <a:gd name="connsiteY6-1808" fmla="*/ 200967 h 1158828"/>
                      <a:gd name="connsiteX7-1809" fmla="*/ 868862 w 991979"/>
                      <a:gd name="connsiteY7-1810" fmla="*/ 241160 h 1158828"/>
                      <a:gd name="connsiteX8-1811" fmla="*/ 838717 w 991979"/>
                      <a:gd name="connsiteY8-1812" fmla="*/ 281354 h 1158828"/>
                      <a:gd name="connsiteX9-1813" fmla="*/ 878910 w 991979"/>
                      <a:gd name="connsiteY9-1814" fmla="*/ 301451 h 1158828"/>
                      <a:gd name="connsiteX10-1815" fmla="*/ 888959 w 991979"/>
                      <a:gd name="connsiteY10-1816" fmla="*/ 331596 h 1158828"/>
                      <a:gd name="connsiteX11-1817" fmla="*/ 899007 w 991979"/>
                      <a:gd name="connsiteY11-1818" fmla="*/ 411982 h 1158828"/>
                      <a:gd name="connsiteX12-1819" fmla="*/ 929152 w 991979"/>
                      <a:gd name="connsiteY12-1820" fmla="*/ 442127 h 1158828"/>
                      <a:gd name="connsiteX13-1821" fmla="*/ 979394 w 991979"/>
                      <a:gd name="connsiteY13-1822" fmla="*/ 492369 h 1158828"/>
                      <a:gd name="connsiteX14-1823" fmla="*/ 980890 w 991979"/>
                      <a:gd name="connsiteY14-1824" fmla="*/ 603735 h 1158828"/>
                      <a:gd name="connsiteX15-1825" fmla="*/ 956686 w 991979"/>
                      <a:gd name="connsiteY15-1826" fmla="*/ 671273 h 1158828"/>
                      <a:gd name="connsiteX16-1827" fmla="*/ 907921 w 991979"/>
                      <a:gd name="connsiteY16-1828" fmla="*/ 648333 h 1158828"/>
                      <a:gd name="connsiteX17-1829" fmla="*/ 848765 w 991979"/>
                      <a:gd name="connsiteY17-1830" fmla="*/ 693336 h 1158828"/>
                      <a:gd name="connsiteX18-1831" fmla="*/ 868862 w 991979"/>
                      <a:gd name="connsiteY18-1832" fmla="*/ 844062 h 1158828"/>
                      <a:gd name="connsiteX19-1833" fmla="*/ 878910 w 991979"/>
                      <a:gd name="connsiteY19-1834" fmla="*/ 874207 h 1158828"/>
                      <a:gd name="connsiteX20-1835" fmla="*/ 888959 w 991979"/>
                      <a:gd name="connsiteY20-1836" fmla="*/ 914400 h 1158828"/>
                      <a:gd name="connsiteX21-1837" fmla="*/ 919104 w 991979"/>
                      <a:gd name="connsiteY21-1838" fmla="*/ 1034980 h 1158828"/>
                      <a:gd name="connsiteX22-1839" fmla="*/ 949249 w 991979"/>
                      <a:gd name="connsiteY22-1840" fmla="*/ 1055077 h 1158828"/>
                      <a:gd name="connsiteX23-1841" fmla="*/ 899007 w 991979"/>
                      <a:gd name="connsiteY23-1842" fmla="*/ 1075174 h 1158828"/>
                      <a:gd name="connsiteX24-1843" fmla="*/ 874506 w 991979"/>
                      <a:gd name="connsiteY24-1844" fmla="*/ 1052448 h 1158828"/>
                      <a:gd name="connsiteX25-1845" fmla="*/ 848765 w 991979"/>
                      <a:gd name="connsiteY25-1846" fmla="*/ 1024932 h 1158828"/>
                      <a:gd name="connsiteX26-1847" fmla="*/ 828669 w 991979"/>
                      <a:gd name="connsiteY26-1848" fmla="*/ 1055077 h 1158828"/>
                      <a:gd name="connsiteX27-1849" fmla="*/ 798524 w 991979"/>
                      <a:gd name="connsiteY27-1850" fmla="*/ 1065125 h 1158828"/>
                      <a:gd name="connsiteX28-1851" fmla="*/ 728185 w 991979"/>
                      <a:gd name="connsiteY28-1852" fmla="*/ 1085222 h 1158828"/>
                      <a:gd name="connsiteX29-1853" fmla="*/ 718137 w 991979"/>
                      <a:gd name="connsiteY29-1854" fmla="*/ 1135464 h 1158828"/>
                      <a:gd name="connsiteX30-1855" fmla="*/ 687992 w 991979"/>
                      <a:gd name="connsiteY30-1856" fmla="*/ 1155560 h 1158828"/>
                      <a:gd name="connsiteX31-1857" fmla="*/ 614188 w 991979"/>
                      <a:gd name="connsiteY31-1858" fmla="*/ 1151084 h 1158828"/>
                      <a:gd name="connsiteX32-1859" fmla="*/ 617653 w 991979"/>
                      <a:gd name="connsiteY32-1860" fmla="*/ 1085222 h 1158828"/>
                      <a:gd name="connsiteX33-1861" fmla="*/ 602458 w 991979"/>
                      <a:gd name="connsiteY33-1862" fmla="*/ 1127404 h 1158828"/>
                      <a:gd name="connsiteX34-1863" fmla="*/ 480312 w 991979"/>
                      <a:gd name="connsiteY34-1864" fmla="*/ 1073312 h 1158828"/>
                      <a:gd name="connsiteX35-1865" fmla="*/ 468745 w 991979"/>
                      <a:gd name="connsiteY35-1866" fmla="*/ 961840 h 1158828"/>
                      <a:gd name="connsiteX36-1867" fmla="*/ 456880 w 991979"/>
                      <a:gd name="connsiteY36-1868" fmla="*/ 874207 h 1158828"/>
                      <a:gd name="connsiteX37-1869" fmla="*/ 416686 w 991979"/>
                      <a:gd name="connsiteY37-1870" fmla="*/ 864158 h 1158828"/>
                      <a:gd name="connsiteX38-1871" fmla="*/ 386541 w 991979"/>
                      <a:gd name="connsiteY38-1872" fmla="*/ 854110 h 1158828"/>
                      <a:gd name="connsiteX39-1873" fmla="*/ 346348 w 991979"/>
                      <a:gd name="connsiteY39-1874" fmla="*/ 834013 h 1158828"/>
                      <a:gd name="connsiteX40-1875" fmla="*/ 296106 w 991979"/>
                      <a:gd name="connsiteY40-1876" fmla="*/ 823965 h 1158828"/>
                      <a:gd name="connsiteX41-1877" fmla="*/ 276009 w 991979"/>
                      <a:gd name="connsiteY41-1878" fmla="*/ 723481 h 1158828"/>
                      <a:gd name="connsiteX42-1879" fmla="*/ 265961 w 991979"/>
                      <a:gd name="connsiteY42-1880" fmla="*/ 693336 h 1158828"/>
                      <a:gd name="connsiteX43-1881" fmla="*/ 255913 w 991979"/>
                      <a:gd name="connsiteY43-1882" fmla="*/ 643095 h 1158828"/>
                      <a:gd name="connsiteX44-1883" fmla="*/ 225768 w 991979"/>
                      <a:gd name="connsiteY44-1884" fmla="*/ 633046 h 1158828"/>
                      <a:gd name="connsiteX45-1885" fmla="*/ 185574 w 991979"/>
                      <a:gd name="connsiteY45-1886" fmla="*/ 643095 h 1158828"/>
                      <a:gd name="connsiteX46-1887" fmla="*/ 145381 w 991979"/>
                      <a:gd name="connsiteY46-1888" fmla="*/ 663191 h 1158828"/>
                      <a:gd name="connsiteX47-1889" fmla="*/ 115236 w 991979"/>
                      <a:gd name="connsiteY47-1890" fmla="*/ 643095 h 1158828"/>
                      <a:gd name="connsiteX48-1891" fmla="*/ 34849 w 991979"/>
                      <a:gd name="connsiteY48-1892" fmla="*/ 572756 h 1158828"/>
                      <a:gd name="connsiteX49-1893" fmla="*/ 34849 w 991979"/>
                      <a:gd name="connsiteY49-1894" fmla="*/ 482321 h 1158828"/>
                      <a:gd name="connsiteX50-1895" fmla="*/ 64994 w 991979"/>
                      <a:gd name="connsiteY50-1896" fmla="*/ 462224 h 1158828"/>
                      <a:gd name="connsiteX51-1897" fmla="*/ 32603 w 991979"/>
                      <a:gd name="connsiteY51-1898" fmla="*/ 352228 h 1158828"/>
                      <a:gd name="connsiteX52-1899" fmla="*/ 0 w 991979"/>
                      <a:gd name="connsiteY52-1900" fmla="*/ 322660 h 1158828"/>
                      <a:gd name="connsiteX53-1901" fmla="*/ 34230 w 991979"/>
                      <a:gd name="connsiteY53-1902" fmla="*/ 239043 h 1158828"/>
                      <a:gd name="connsiteX54-1903" fmla="*/ 64994 w 991979"/>
                      <a:gd name="connsiteY54-1904" fmla="*/ 180870 h 1158828"/>
                      <a:gd name="connsiteX55-1905" fmla="*/ 155580 w 991979"/>
                      <a:gd name="connsiteY55-1906" fmla="*/ 96550 h 1158828"/>
                      <a:gd name="connsiteX56-1907" fmla="*/ 225768 w 991979"/>
                      <a:gd name="connsiteY56-1908" fmla="*/ 140677 h 1158828"/>
                      <a:gd name="connsiteX57-1909" fmla="*/ 235816 w 991979"/>
                      <a:gd name="connsiteY57-1910" fmla="*/ 190919 h 1158828"/>
                      <a:gd name="connsiteX58-1911" fmla="*/ 316203 w 991979"/>
                      <a:gd name="connsiteY58-1912" fmla="*/ 311499 h 1158828"/>
                      <a:gd name="connsiteX59-1913" fmla="*/ 476976 w 991979"/>
                      <a:gd name="connsiteY59-1914" fmla="*/ 321547 h 1158828"/>
                      <a:gd name="connsiteX60-1915" fmla="*/ 507121 w 991979"/>
                      <a:gd name="connsiteY60-1916" fmla="*/ 351692 h 1158828"/>
                      <a:gd name="connsiteX61-1917" fmla="*/ 627702 w 991979"/>
                      <a:gd name="connsiteY61-1918" fmla="*/ 351692 h 1158828"/>
                      <a:gd name="connsiteX62-1919" fmla="*/ 647798 w 991979"/>
                      <a:gd name="connsiteY62-1920" fmla="*/ 321547 h 1158828"/>
                      <a:gd name="connsiteX63-1921" fmla="*/ 657847 w 991979"/>
                      <a:gd name="connsiteY63-1922" fmla="*/ 251209 h 1158828"/>
                      <a:gd name="connsiteX64-1923" fmla="*/ 647798 w 991979"/>
                      <a:gd name="connsiteY64-1924" fmla="*/ 221064 h 1158828"/>
                      <a:gd name="connsiteX65-1925" fmla="*/ 637750 w 991979"/>
                      <a:gd name="connsiteY65-1926" fmla="*/ 170822 h 1158828"/>
                      <a:gd name="connsiteX66-1927" fmla="*/ 667895 w 991979"/>
                      <a:gd name="connsiteY66-1928" fmla="*/ 60290 h 1158828"/>
                      <a:gd name="connsiteX67-1929" fmla="*/ 677943 w 991979"/>
                      <a:gd name="connsiteY67-1930" fmla="*/ 20097 h 1158828"/>
                      <a:gd name="connsiteX68-1931" fmla="*/ 708089 w 991979"/>
                      <a:gd name="connsiteY68-1932" fmla="*/ 0 h 1158828"/>
                      <a:gd name="connsiteX0-1933" fmla="*/ 708089 w 991979"/>
                      <a:gd name="connsiteY0-1934" fmla="*/ 0 h 1158828"/>
                      <a:gd name="connsiteX1-1935" fmla="*/ 758330 w 991979"/>
                      <a:gd name="connsiteY1-1936" fmla="*/ 20097 h 1158828"/>
                      <a:gd name="connsiteX2-1937" fmla="*/ 848765 w 991979"/>
                      <a:gd name="connsiteY2-1938" fmla="*/ 30145 h 1158828"/>
                      <a:gd name="connsiteX3-1939" fmla="*/ 858814 w 991979"/>
                      <a:gd name="connsiteY3-1940" fmla="*/ 120580 h 1158828"/>
                      <a:gd name="connsiteX4-1941" fmla="*/ 888959 w 991979"/>
                      <a:gd name="connsiteY4-1942" fmla="*/ 140677 h 1158828"/>
                      <a:gd name="connsiteX5-1943" fmla="*/ 919104 w 991979"/>
                      <a:gd name="connsiteY5-1944" fmla="*/ 170822 h 1158828"/>
                      <a:gd name="connsiteX6-1945" fmla="*/ 909056 w 991979"/>
                      <a:gd name="connsiteY6-1946" fmla="*/ 200967 h 1158828"/>
                      <a:gd name="connsiteX7-1947" fmla="*/ 868862 w 991979"/>
                      <a:gd name="connsiteY7-1948" fmla="*/ 241160 h 1158828"/>
                      <a:gd name="connsiteX8-1949" fmla="*/ 838717 w 991979"/>
                      <a:gd name="connsiteY8-1950" fmla="*/ 281354 h 1158828"/>
                      <a:gd name="connsiteX9-1951" fmla="*/ 878910 w 991979"/>
                      <a:gd name="connsiteY9-1952" fmla="*/ 301451 h 1158828"/>
                      <a:gd name="connsiteX10-1953" fmla="*/ 888959 w 991979"/>
                      <a:gd name="connsiteY10-1954" fmla="*/ 331596 h 1158828"/>
                      <a:gd name="connsiteX11-1955" fmla="*/ 899007 w 991979"/>
                      <a:gd name="connsiteY11-1956" fmla="*/ 411982 h 1158828"/>
                      <a:gd name="connsiteX12-1957" fmla="*/ 929152 w 991979"/>
                      <a:gd name="connsiteY12-1958" fmla="*/ 442127 h 1158828"/>
                      <a:gd name="connsiteX13-1959" fmla="*/ 979394 w 991979"/>
                      <a:gd name="connsiteY13-1960" fmla="*/ 492369 h 1158828"/>
                      <a:gd name="connsiteX14-1961" fmla="*/ 980890 w 991979"/>
                      <a:gd name="connsiteY14-1962" fmla="*/ 603735 h 1158828"/>
                      <a:gd name="connsiteX15-1963" fmla="*/ 956686 w 991979"/>
                      <a:gd name="connsiteY15-1964" fmla="*/ 671273 h 1158828"/>
                      <a:gd name="connsiteX16-1965" fmla="*/ 907921 w 991979"/>
                      <a:gd name="connsiteY16-1966" fmla="*/ 648333 h 1158828"/>
                      <a:gd name="connsiteX17-1967" fmla="*/ 848765 w 991979"/>
                      <a:gd name="connsiteY17-1968" fmla="*/ 693336 h 1158828"/>
                      <a:gd name="connsiteX18-1969" fmla="*/ 868862 w 991979"/>
                      <a:gd name="connsiteY18-1970" fmla="*/ 844062 h 1158828"/>
                      <a:gd name="connsiteX19-1971" fmla="*/ 878910 w 991979"/>
                      <a:gd name="connsiteY19-1972" fmla="*/ 874207 h 1158828"/>
                      <a:gd name="connsiteX20-1973" fmla="*/ 888959 w 991979"/>
                      <a:gd name="connsiteY20-1974" fmla="*/ 914400 h 1158828"/>
                      <a:gd name="connsiteX21-1975" fmla="*/ 923508 w 991979"/>
                      <a:gd name="connsiteY21-1976" fmla="*/ 1027562 h 1158828"/>
                      <a:gd name="connsiteX22-1977" fmla="*/ 949249 w 991979"/>
                      <a:gd name="connsiteY22-1978" fmla="*/ 1055077 h 1158828"/>
                      <a:gd name="connsiteX23-1979" fmla="*/ 899007 w 991979"/>
                      <a:gd name="connsiteY23-1980" fmla="*/ 1075174 h 1158828"/>
                      <a:gd name="connsiteX24-1981" fmla="*/ 874506 w 991979"/>
                      <a:gd name="connsiteY24-1982" fmla="*/ 1052448 h 1158828"/>
                      <a:gd name="connsiteX25-1983" fmla="*/ 848765 w 991979"/>
                      <a:gd name="connsiteY25-1984" fmla="*/ 1024932 h 1158828"/>
                      <a:gd name="connsiteX26-1985" fmla="*/ 828669 w 991979"/>
                      <a:gd name="connsiteY26-1986" fmla="*/ 1055077 h 1158828"/>
                      <a:gd name="connsiteX27-1987" fmla="*/ 798524 w 991979"/>
                      <a:gd name="connsiteY27-1988" fmla="*/ 1065125 h 1158828"/>
                      <a:gd name="connsiteX28-1989" fmla="*/ 728185 w 991979"/>
                      <a:gd name="connsiteY28-1990" fmla="*/ 1085222 h 1158828"/>
                      <a:gd name="connsiteX29-1991" fmla="*/ 718137 w 991979"/>
                      <a:gd name="connsiteY29-1992" fmla="*/ 1135464 h 1158828"/>
                      <a:gd name="connsiteX30-1993" fmla="*/ 687992 w 991979"/>
                      <a:gd name="connsiteY30-1994" fmla="*/ 1155560 h 1158828"/>
                      <a:gd name="connsiteX31-1995" fmla="*/ 614188 w 991979"/>
                      <a:gd name="connsiteY31-1996" fmla="*/ 1151084 h 1158828"/>
                      <a:gd name="connsiteX32-1997" fmla="*/ 617653 w 991979"/>
                      <a:gd name="connsiteY32-1998" fmla="*/ 1085222 h 1158828"/>
                      <a:gd name="connsiteX33-1999" fmla="*/ 602458 w 991979"/>
                      <a:gd name="connsiteY33-2000" fmla="*/ 1127404 h 1158828"/>
                      <a:gd name="connsiteX34-2001" fmla="*/ 480312 w 991979"/>
                      <a:gd name="connsiteY34-2002" fmla="*/ 1073312 h 1158828"/>
                      <a:gd name="connsiteX35-2003" fmla="*/ 468745 w 991979"/>
                      <a:gd name="connsiteY35-2004" fmla="*/ 961840 h 1158828"/>
                      <a:gd name="connsiteX36-2005" fmla="*/ 456880 w 991979"/>
                      <a:gd name="connsiteY36-2006" fmla="*/ 874207 h 1158828"/>
                      <a:gd name="connsiteX37-2007" fmla="*/ 416686 w 991979"/>
                      <a:gd name="connsiteY37-2008" fmla="*/ 864158 h 1158828"/>
                      <a:gd name="connsiteX38-2009" fmla="*/ 386541 w 991979"/>
                      <a:gd name="connsiteY38-2010" fmla="*/ 854110 h 1158828"/>
                      <a:gd name="connsiteX39-2011" fmla="*/ 346348 w 991979"/>
                      <a:gd name="connsiteY39-2012" fmla="*/ 834013 h 1158828"/>
                      <a:gd name="connsiteX40-2013" fmla="*/ 296106 w 991979"/>
                      <a:gd name="connsiteY40-2014" fmla="*/ 823965 h 1158828"/>
                      <a:gd name="connsiteX41-2015" fmla="*/ 276009 w 991979"/>
                      <a:gd name="connsiteY41-2016" fmla="*/ 723481 h 1158828"/>
                      <a:gd name="connsiteX42-2017" fmla="*/ 265961 w 991979"/>
                      <a:gd name="connsiteY42-2018" fmla="*/ 693336 h 1158828"/>
                      <a:gd name="connsiteX43-2019" fmla="*/ 255913 w 991979"/>
                      <a:gd name="connsiteY43-2020" fmla="*/ 643095 h 1158828"/>
                      <a:gd name="connsiteX44-2021" fmla="*/ 225768 w 991979"/>
                      <a:gd name="connsiteY44-2022" fmla="*/ 633046 h 1158828"/>
                      <a:gd name="connsiteX45-2023" fmla="*/ 185574 w 991979"/>
                      <a:gd name="connsiteY45-2024" fmla="*/ 643095 h 1158828"/>
                      <a:gd name="connsiteX46-2025" fmla="*/ 145381 w 991979"/>
                      <a:gd name="connsiteY46-2026" fmla="*/ 663191 h 1158828"/>
                      <a:gd name="connsiteX47-2027" fmla="*/ 115236 w 991979"/>
                      <a:gd name="connsiteY47-2028" fmla="*/ 643095 h 1158828"/>
                      <a:gd name="connsiteX48-2029" fmla="*/ 34849 w 991979"/>
                      <a:gd name="connsiteY48-2030" fmla="*/ 572756 h 1158828"/>
                      <a:gd name="connsiteX49-2031" fmla="*/ 34849 w 991979"/>
                      <a:gd name="connsiteY49-2032" fmla="*/ 482321 h 1158828"/>
                      <a:gd name="connsiteX50-2033" fmla="*/ 64994 w 991979"/>
                      <a:gd name="connsiteY50-2034" fmla="*/ 462224 h 1158828"/>
                      <a:gd name="connsiteX51-2035" fmla="*/ 32603 w 991979"/>
                      <a:gd name="connsiteY51-2036" fmla="*/ 352228 h 1158828"/>
                      <a:gd name="connsiteX52-2037" fmla="*/ 0 w 991979"/>
                      <a:gd name="connsiteY52-2038" fmla="*/ 322660 h 1158828"/>
                      <a:gd name="connsiteX53-2039" fmla="*/ 34230 w 991979"/>
                      <a:gd name="connsiteY53-2040" fmla="*/ 239043 h 1158828"/>
                      <a:gd name="connsiteX54-2041" fmla="*/ 64994 w 991979"/>
                      <a:gd name="connsiteY54-2042" fmla="*/ 180870 h 1158828"/>
                      <a:gd name="connsiteX55-2043" fmla="*/ 155580 w 991979"/>
                      <a:gd name="connsiteY55-2044" fmla="*/ 96550 h 1158828"/>
                      <a:gd name="connsiteX56-2045" fmla="*/ 225768 w 991979"/>
                      <a:gd name="connsiteY56-2046" fmla="*/ 140677 h 1158828"/>
                      <a:gd name="connsiteX57-2047" fmla="*/ 235816 w 991979"/>
                      <a:gd name="connsiteY57-2048" fmla="*/ 190919 h 1158828"/>
                      <a:gd name="connsiteX58-2049" fmla="*/ 316203 w 991979"/>
                      <a:gd name="connsiteY58-2050" fmla="*/ 311499 h 1158828"/>
                      <a:gd name="connsiteX59-2051" fmla="*/ 476976 w 991979"/>
                      <a:gd name="connsiteY59-2052" fmla="*/ 321547 h 1158828"/>
                      <a:gd name="connsiteX60-2053" fmla="*/ 507121 w 991979"/>
                      <a:gd name="connsiteY60-2054" fmla="*/ 351692 h 1158828"/>
                      <a:gd name="connsiteX61-2055" fmla="*/ 627702 w 991979"/>
                      <a:gd name="connsiteY61-2056" fmla="*/ 351692 h 1158828"/>
                      <a:gd name="connsiteX62-2057" fmla="*/ 647798 w 991979"/>
                      <a:gd name="connsiteY62-2058" fmla="*/ 321547 h 1158828"/>
                      <a:gd name="connsiteX63-2059" fmla="*/ 657847 w 991979"/>
                      <a:gd name="connsiteY63-2060" fmla="*/ 251209 h 1158828"/>
                      <a:gd name="connsiteX64-2061" fmla="*/ 647798 w 991979"/>
                      <a:gd name="connsiteY64-2062" fmla="*/ 221064 h 1158828"/>
                      <a:gd name="connsiteX65-2063" fmla="*/ 637750 w 991979"/>
                      <a:gd name="connsiteY65-2064" fmla="*/ 170822 h 1158828"/>
                      <a:gd name="connsiteX66-2065" fmla="*/ 667895 w 991979"/>
                      <a:gd name="connsiteY66-2066" fmla="*/ 60290 h 1158828"/>
                      <a:gd name="connsiteX67-2067" fmla="*/ 677943 w 991979"/>
                      <a:gd name="connsiteY67-2068" fmla="*/ 20097 h 1158828"/>
                      <a:gd name="connsiteX68-2069" fmla="*/ 708089 w 991979"/>
                      <a:gd name="connsiteY68-2070" fmla="*/ 0 h 1158828"/>
                      <a:gd name="connsiteX0-2071" fmla="*/ 708089 w 991979"/>
                      <a:gd name="connsiteY0-2072" fmla="*/ 0 h 1158828"/>
                      <a:gd name="connsiteX1-2073" fmla="*/ 758330 w 991979"/>
                      <a:gd name="connsiteY1-2074" fmla="*/ 20097 h 1158828"/>
                      <a:gd name="connsiteX2-2075" fmla="*/ 848765 w 991979"/>
                      <a:gd name="connsiteY2-2076" fmla="*/ 30145 h 1158828"/>
                      <a:gd name="connsiteX3-2077" fmla="*/ 858814 w 991979"/>
                      <a:gd name="connsiteY3-2078" fmla="*/ 120580 h 1158828"/>
                      <a:gd name="connsiteX4-2079" fmla="*/ 888959 w 991979"/>
                      <a:gd name="connsiteY4-2080" fmla="*/ 140677 h 1158828"/>
                      <a:gd name="connsiteX5-2081" fmla="*/ 919104 w 991979"/>
                      <a:gd name="connsiteY5-2082" fmla="*/ 170822 h 1158828"/>
                      <a:gd name="connsiteX6-2083" fmla="*/ 909056 w 991979"/>
                      <a:gd name="connsiteY6-2084" fmla="*/ 200967 h 1158828"/>
                      <a:gd name="connsiteX7-2085" fmla="*/ 868862 w 991979"/>
                      <a:gd name="connsiteY7-2086" fmla="*/ 241160 h 1158828"/>
                      <a:gd name="connsiteX8-2087" fmla="*/ 838717 w 991979"/>
                      <a:gd name="connsiteY8-2088" fmla="*/ 281354 h 1158828"/>
                      <a:gd name="connsiteX9-2089" fmla="*/ 878910 w 991979"/>
                      <a:gd name="connsiteY9-2090" fmla="*/ 301451 h 1158828"/>
                      <a:gd name="connsiteX10-2091" fmla="*/ 888959 w 991979"/>
                      <a:gd name="connsiteY10-2092" fmla="*/ 331596 h 1158828"/>
                      <a:gd name="connsiteX11-2093" fmla="*/ 899007 w 991979"/>
                      <a:gd name="connsiteY11-2094" fmla="*/ 411982 h 1158828"/>
                      <a:gd name="connsiteX12-2095" fmla="*/ 929152 w 991979"/>
                      <a:gd name="connsiteY12-2096" fmla="*/ 442127 h 1158828"/>
                      <a:gd name="connsiteX13-2097" fmla="*/ 979394 w 991979"/>
                      <a:gd name="connsiteY13-2098" fmla="*/ 492369 h 1158828"/>
                      <a:gd name="connsiteX14-2099" fmla="*/ 980890 w 991979"/>
                      <a:gd name="connsiteY14-2100" fmla="*/ 603735 h 1158828"/>
                      <a:gd name="connsiteX15-2101" fmla="*/ 956686 w 991979"/>
                      <a:gd name="connsiteY15-2102" fmla="*/ 671273 h 1158828"/>
                      <a:gd name="connsiteX16-2103" fmla="*/ 907921 w 991979"/>
                      <a:gd name="connsiteY16-2104" fmla="*/ 648333 h 1158828"/>
                      <a:gd name="connsiteX17-2105" fmla="*/ 848765 w 991979"/>
                      <a:gd name="connsiteY17-2106" fmla="*/ 693336 h 1158828"/>
                      <a:gd name="connsiteX18-2107" fmla="*/ 868862 w 991979"/>
                      <a:gd name="connsiteY18-2108" fmla="*/ 844062 h 1158828"/>
                      <a:gd name="connsiteX19-2109" fmla="*/ 878910 w 991979"/>
                      <a:gd name="connsiteY19-2110" fmla="*/ 874207 h 1158828"/>
                      <a:gd name="connsiteX20-2111" fmla="*/ 888959 w 991979"/>
                      <a:gd name="connsiteY20-2112" fmla="*/ 914400 h 1158828"/>
                      <a:gd name="connsiteX21-2113" fmla="*/ 923508 w 991979"/>
                      <a:gd name="connsiteY21-2114" fmla="*/ 1027562 h 1158828"/>
                      <a:gd name="connsiteX22-2115" fmla="*/ 949249 w 991979"/>
                      <a:gd name="connsiteY22-2116" fmla="*/ 1055077 h 1158828"/>
                      <a:gd name="connsiteX23-2117" fmla="*/ 899007 w 991979"/>
                      <a:gd name="connsiteY23-2118" fmla="*/ 1075174 h 1158828"/>
                      <a:gd name="connsiteX24-2119" fmla="*/ 877520 w 991979"/>
                      <a:gd name="connsiteY24-2120" fmla="*/ 1064270 h 1158828"/>
                      <a:gd name="connsiteX25-2121" fmla="*/ 848765 w 991979"/>
                      <a:gd name="connsiteY25-2122" fmla="*/ 1024932 h 1158828"/>
                      <a:gd name="connsiteX26-2123" fmla="*/ 828669 w 991979"/>
                      <a:gd name="connsiteY26-2124" fmla="*/ 1055077 h 1158828"/>
                      <a:gd name="connsiteX27-2125" fmla="*/ 798524 w 991979"/>
                      <a:gd name="connsiteY27-2126" fmla="*/ 1065125 h 1158828"/>
                      <a:gd name="connsiteX28-2127" fmla="*/ 728185 w 991979"/>
                      <a:gd name="connsiteY28-2128" fmla="*/ 1085222 h 1158828"/>
                      <a:gd name="connsiteX29-2129" fmla="*/ 718137 w 991979"/>
                      <a:gd name="connsiteY29-2130" fmla="*/ 1135464 h 1158828"/>
                      <a:gd name="connsiteX30-2131" fmla="*/ 687992 w 991979"/>
                      <a:gd name="connsiteY30-2132" fmla="*/ 1155560 h 1158828"/>
                      <a:gd name="connsiteX31-2133" fmla="*/ 614188 w 991979"/>
                      <a:gd name="connsiteY31-2134" fmla="*/ 1151084 h 1158828"/>
                      <a:gd name="connsiteX32-2135" fmla="*/ 617653 w 991979"/>
                      <a:gd name="connsiteY32-2136" fmla="*/ 1085222 h 1158828"/>
                      <a:gd name="connsiteX33-2137" fmla="*/ 602458 w 991979"/>
                      <a:gd name="connsiteY33-2138" fmla="*/ 1127404 h 1158828"/>
                      <a:gd name="connsiteX34-2139" fmla="*/ 480312 w 991979"/>
                      <a:gd name="connsiteY34-2140" fmla="*/ 1073312 h 1158828"/>
                      <a:gd name="connsiteX35-2141" fmla="*/ 468745 w 991979"/>
                      <a:gd name="connsiteY35-2142" fmla="*/ 961840 h 1158828"/>
                      <a:gd name="connsiteX36-2143" fmla="*/ 456880 w 991979"/>
                      <a:gd name="connsiteY36-2144" fmla="*/ 874207 h 1158828"/>
                      <a:gd name="connsiteX37-2145" fmla="*/ 416686 w 991979"/>
                      <a:gd name="connsiteY37-2146" fmla="*/ 864158 h 1158828"/>
                      <a:gd name="connsiteX38-2147" fmla="*/ 386541 w 991979"/>
                      <a:gd name="connsiteY38-2148" fmla="*/ 854110 h 1158828"/>
                      <a:gd name="connsiteX39-2149" fmla="*/ 346348 w 991979"/>
                      <a:gd name="connsiteY39-2150" fmla="*/ 834013 h 1158828"/>
                      <a:gd name="connsiteX40-2151" fmla="*/ 296106 w 991979"/>
                      <a:gd name="connsiteY40-2152" fmla="*/ 823965 h 1158828"/>
                      <a:gd name="connsiteX41-2153" fmla="*/ 276009 w 991979"/>
                      <a:gd name="connsiteY41-2154" fmla="*/ 723481 h 1158828"/>
                      <a:gd name="connsiteX42-2155" fmla="*/ 265961 w 991979"/>
                      <a:gd name="connsiteY42-2156" fmla="*/ 693336 h 1158828"/>
                      <a:gd name="connsiteX43-2157" fmla="*/ 255913 w 991979"/>
                      <a:gd name="connsiteY43-2158" fmla="*/ 643095 h 1158828"/>
                      <a:gd name="connsiteX44-2159" fmla="*/ 225768 w 991979"/>
                      <a:gd name="connsiteY44-2160" fmla="*/ 633046 h 1158828"/>
                      <a:gd name="connsiteX45-2161" fmla="*/ 185574 w 991979"/>
                      <a:gd name="connsiteY45-2162" fmla="*/ 643095 h 1158828"/>
                      <a:gd name="connsiteX46-2163" fmla="*/ 145381 w 991979"/>
                      <a:gd name="connsiteY46-2164" fmla="*/ 663191 h 1158828"/>
                      <a:gd name="connsiteX47-2165" fmla="*/ 115236 w 991979"/>
                      <a:gd name="connsiteY47-2166" fmla="*/ 643095 h 1158828"/>
                      <a:gd name="connsiteX48-2167" fmla="*/ 34849 w 991979"/>
                      <a:gd name="connsiteY48-2168" fmla="*/ 572756 h 1158828"/>
                      <a:gd name="connsiteX49-2169" fmla="*/ 34849 w 991979"/>
                      <a:gd name="connsiteY49-2170" fmla="*/ 482321 h 1158828"/>
                      <a:gd name="connsiteX50-2171" fmla="*/ 64994 w 991979"/>
                      <a:gd name="connsiteY50-2172" fmla="*/ 462224 h 1158828"/>
                      <a:gd name="connsiteX51-2173" fmla="*/ 32603 w 991979"/>
                      <a:gd name="connsiteY51-2174" fmla="*/ 352228 h 1158828"/>
                      <a:gd name="connsiteX52-2175" fmla="*/ 0 w 991979"/>
                      <a:gd name="connsiteY52-2176" fmla="*/ 322660 h 1158828"/>
                      <a:gd name="connsiteX53-2177" fmla="*/ 34230 w 991979"/>
                      <a:gd name="connsiteY53-2178" fmla="*/ 239043 h 1158828"/>
                      <a:gd name="connsiteX54-2179" fmla="*/ 64994 w 991979"/>
                      <a:gd name="connsiteY54-2180" fmla="*/ 180870 h 1158828"/>
                      <a:gd name="connsiteX55-2181" fmla="*/ 155580 w 991979"/>
                      <a:gd name="connsiteY55-2182" fmla="*/ 96550 h 1158828"/>
                      <a:gd name="connsiteX56-2183" fmla="*/ 225768 w 991979"/>
                      <a:gd name="connsiteY56-2184" fmla="*/ 140677 h 1158828"/>
                      <a:gd name="connsiteX57-2185" fmla="*/ 235816 w 991979"/>
                      <a:gd name="connsiteY57-2186" fmla="*/ 190919 h 1158828"/>
                      <a:gd name="connsiteX58-2187" fmla="*/ 316203 w 991979"/>
                      <a:gd name="connsiteY58-2188" fmla="*/ 311499 h 1158828"/>
                      <a:gd name="connsiteX59-2189" fmla="*/ 476976 w 991979"/>
                      <a:gd name="connsiteY59-2190" fmla="*/ 321547 h 1158828"/>
                      <a:gd name="connsiteX60-2191" fmla="*/ 507121 w 991979"/>
                      <a:gd name="connsiteY60-2192" fmla="*/ 351692 h 1158828"/>
                      <a:gd name="connsiteX61-2193" fmla="*/ 627702 w 991979"/>
                      <a:gd name="connsiteY61-2194" fmla="*/ 351692 h 1158828"/>
                      <a:gd name="connsiteX62-2195" fmla="*/ 647798 w 991979"/>
                      <a:gd name="connsiteY62-2196" fmla="*/ 321547 h 1158828"/>
                      <a:gd name="connsiteX63-2197" fmla="*/ 657847 w 991979"/>
                      <a:gd name="connsiteY63-2198" fmla="*/ 251209 h 1158828"/>
                      <a:gd name="connsiteX64-2199" fmla="*/ 647798 w 991979"/>
                      <a:gd name="connsiteY64-2200" fmla="*/ 221064 h 1158828"/>
                      <a:gd name="connsiteX65-2201" fmla="*/ 637750 w 991979"/>
                      <a:gd name="connsiteY65-2202" fmla="*/ 170822 h 1158828"/>
                      <a:gd name="connsiteX66-2203" fmla="*/ 667895 w 991979"/>
                      <a:gd name="connsiteY66-2204" fmla="*/ 60290 h 1158828"/>
                      <a:gd name="connsiteX67-2205" fmla="*/ 677943 w 991979"/>
                      <a:gd name="connsiteY67-2206" fmla="*/ 20097 h 1158828"/>
                      <a:gd name="connsiteX68-2207" fmla="*/ 708089 w 991979"/>
                      <a:gd name="connsiteY68-2208" fmla="*/ 0 h 1158828"/>
                      <a:gd name="connsiteX0-2209" fmla="*/ 708089 w 991979"/>
                      <a:gd name="connsiteY0-2210" fmla="*/ 0 h 1158828"/>
                      <a:gd name="connsiteX1-2211" fmla="*/ 758330 w 991979"/>
                      <a:gd name="connsiteY1-2212" fmla="*/ 20097 h 1158828"/>
                      <a:gd name="connsiteX2-2213" fmla="*/ 848765 w 991979"/>
                      <a:gd name="connsiteY2-2214" fmla="*/ 30145 h 1158828"/>
                      <a:gd name="connsiteX3-2215" fmla="*/ 858814 w 991979"/>
                      <a:gd name="connsiteY3-2216" fmla="*/ 120580 h 1158828"/>
                      <a:gd name="connsiteX4-2217" fmla="*/ 888959 w 991979"/>
                      <a:gd name="connsiteY4-2218" fmla="*/ 140677 h 1158828"/>
                      <a:gd name="connsiteX5-2219" fmla="*/ 919104 w 991979"/>
                      <a:gd name="connsiteY5-2220" fmla="*/ 170822 h 1158828"/>
                      <a:gd name="connsiteX6-2221" fmla="*/ 909056 w 991979"/>
                      <a:gd name="connsiteY6-2222" fmla="*/ 200967 h 1158828"/>
                      <a:gd name="connsiteX7-2223" fmla="*/ 868862 w 991979"/>
                      <a:gd name="connsiteY7-2224" fmla="*/ 241160 h 1158828"/>
                      <a:gd name="connsiteX8-2225" fmla="*/ 838717 w 991979"/>
                      <a:gd name="connsiteY8-2226" fmla="*/ 281354 h 1158828"/>
                      <a:gd name="connsiteX9-2227" fmla="*/ 878910 w 991979"/>
                      <a:gd name="connsiteY9-2228" fmla="*/ 301451 h 1158828"/>
                      <a:gd name="connsiteX10-2229" fmla="*/ 888959 w 991979"/>
                      <a:gd name="connsiteY10-2230" fmla="*/ 331596 h 1158828"/>
                      <a:gd name="connsiteX11-2231" fmla="*/ 899007 w 991979"/>
                      <a:gd name="connsiteY11-2232" fmla="*/ 411982 h 1158828"/>
                      <a:gd name="connsiteX12-2233" fmla="*/ 929152 w 991979"/>
                      <a:gd name="connsiteY12-2234" fmla="*/ 442127 h 1158828"/>
                      <a:gd name="connsiteX13-2235" fmla="*/ 979394 w 991979"/>
                      <a:gd name="connsiteY13-2236" fmla="*/ 492369 h 1158828"/>
                      <a:gd name="connsiteX14-2237" fmla="*/ 980890 w 991979"/>
                      <a:gd name="connsiteY14-2238" fmla="*/ 603735 h 1158828"/>
                      <a:gd name="connsiteX15-2239" fmla="*/ 956686 w 991979"/>
                      <a:gd name="connsiteY15-2240" fmla="*/ 671273 h 1158828"/>
                      <a:gd name="connsiteX16-2241" fmla="*/ 907921 w 991979"/>
                      <a:gd name="connsiteY16-2242" fmla="*/ 648333 h 1158828"/>
                      <a:gd name="connsiteX17-2243" fmla="*/ 848765 w 991979"/>
                      <a:gd name="connsiteY17-2244" fmla="*/ 693336 h 1158828"/>
                      <a:gd name="connsiteX18-2245" fmla="*/ 868862 w 991979"/>
                      <a:gd name="connsiteY18-2246" fmla="*/ 844062 h 1158828"/>
                      <a:gd name="connsiteX19-2247" fmla="*/ 878910 w 991979"/>
                      <a:gd name="connsiteY19-2248" fmla="*/ 874207 h 1158828"/>
                      <a:gd name="connsiteX20-2249" fmla="*/ 888959 w 991979"/>
                      <a:gd name="connsiteY20-2250" fmla="*/ 914400 h 1158828"/>
                      <a:gd name="connsiteX21-2251" fmla="*/ 923508 w 991979"/>
                      <a:gd name="connsiteY21-2252" fmla="*/ 1027562 h 1158828"/>
                      <a:gd name="connsiteX22-2253" fmla="*/ 949249 w 991979"/>
                      <a:gd name="connsiteY22-2254" fmla="*/ 1055077 h 1158828"/>
                      <a:gd name="connsiteX23-2255" fmla="*/ 899007 w 991979"/>
                      <a:gd name="connsiteY23-2256" fmla="*/ 1075174 h 1158828"/>
                      <a:gd name="connsiteX24-2257" fmla="*/ 877520 w 991979"/>
                      <a:gd name="connsiteY24-2258" fmla="*/ 1064270 h 1158828"/>
                      <a:gd name="connsiteX25-2259" fmla="*/ 848765 w 991979"/>
                      <a:gd name="connsiteY25-2260" fmla="*/ 1024932 h 1158828"/>
                      <a:gd name="connsiteX26-2261" fmla="*/ 836643 w 991979"/>
                      <a:gd name="connsiteY26-2262" fmla="*/ 1051785 h 1158828"/>
                      <a:gd name="connsiteX27-2263" fmla="*/ 798524 w 991979"/>
                      <a:gd name="connsiteY27-2264" fmla="*/ 1065125 h 1158828"/>
                      <a:gd name="connsiteX28-2265" fmla="*/ 728185 w 991979"/>
                      <a:gd name="connsiteY28-2266" fmla="*/ 1085222 h 1158828"/>
                      <a:gd name="connsiteX29-2267" fmla="*/ 718137 w 991979"/>
                      <a:gd name="connsiteY29-2268" fmla="*/ 1135464 h 1158828"/>
                      <a:gd name="connsiteX30-2269" fmla="*/ 687992 w 991979"/>
                      <a:gd name="connsiteY30-2270" fmla="*/ 1155560 h 1158828"/>
                      <a:gd name="connsiteX31-2271" fmla="*/ 614188 w 991979"/>
                      <a:gd name="connsiteY31-2272" fmla="*/ 1151084 h 1158828"/>
                      <a:gd name="connsiteX32-2273" fmla="*/ 617653 w 991979"/>
                      <a:gd name="connsiteY32-2274" fmla="*/ 1085222 h 1158828"/>
                      <a:gd name="connsiteX33-2275" fmla="*/ 602458 w 991979"/>
                      <a:gd name="connsiteY33-2276" fmla="*/ 1127404 h 1158828"/>
                      <a:gd name="connsiteX34-2277" fmla="*/ 480312 w 991979"/>
                      <a:gd name="connsiteY34-2278" fmla="*/ 1073312 h 1158828"/>
                      <a:gd name="connsiteX35-2279" fmla="*/ 468745 w 991979"/>
                      <a:gd name="connsiteY35-2280" fmla="*/ 961840 h 1158828"/>
                      <a:gd name="connsiteX36-2281" fmla="*/ 456880 w 991979"/>
                      <a:gd name="connsiteY36-2282" fmla="*/ 874207 h 1158828"/>
                      <a:gd name="connsiteX37-2283" fmla="*/ 416686 w 991979"/>
                      <a:gd name="connsiteY37-2284" fmla="*/ 864158 h 1158828"/>
                      <a:gd name="connsiteX38-2285" fmla="*/ 386541 w 991979"/>
                      <a:gd name="connsiteY38-2286" fmla="*/ 854110 h 1158828"/>
                      <a:gd name="connsiteX39-2287" fmla="*/ 346348 w 991979"/>
                      <a:gd name="connsiteY39-2288" fmla="*/ 834013 h 1158828"/>
                      <a:gd name="connsiteX40-2289" fmla="*/ 296106 w 991979"/>
                      <a:gd name="connsiteY40-2290" fmla="*/ 823965 h 1158828"/>
                      <a:gd name="connsiteX41-2291" fmla="*/ 276009 w 991979"/>
                      <a:gd name="connsiteY41-2292" fmla="*/ 723481 h 1158828"/>
                      <a:gd name="connsiteX42-2293" fmla="*/ 265961 w 991979"/>
                      <a:gd name="connsiteY42-2294" fmla="*/ 693336 h 1158828"/>
                      <a:gd name="connsiteX43-2295" fmla="*/ 255913 w 991979"/>
                      <a:gd name="connsiteY43-2296" fmla="*/ 643095 h 1158828"/>
                      <a:gd name="connsiteX44-2297" fmla="*/ 225768 w 991979"/>
                      <a:gd name="connsiteY44-2298" fmla="*/ 633046 h 1158828"/>
                      <a:gd name="connsiteX45-2299" fmla="*/ 185574 w 991979"/>
                      <a:gd name="connsiteY45-2300" fmla="*/ 643095 h 1158828"/>
                      <a:gd name="connsiteX46-2301" fmla="*/ 145381 w 991979"/>
                      <a:gd name="connsiteY46-2302" fmla="*/ 663191 h 1158828"/>
                      <a:gd name="connsiteX47-2303" fmla="*/ 115236 w 991979"/>
                      <a:gd name="connsiteY47-2304" fmla="*/ 643095 h 1158828"/>
                      <a:gd name="connsiteX48-2305" fmla="*/ 34849 w 991979"/>
                      <a:gd name="connsiteY48-2306" fmla="*/ 572756 h 1158828"/>
                      <a:gd name="connsiteX49-2307" fmla="*/ 34849 w 991979"/>
                      <a:gd name="connsiteY49-2308" fmla="*/ 482321 h 1158828"/>
                      <a:gd name="connsiteX50-2309" fmla="*/ 64994 w 991979"/>
                      <a:gd name="connsiteY50-2310" fmla="*/ 462224 h 1158828"/>
                      <a:gd name="connsiteX51-2311" fmla="*/ 32603 w 991979"/>
                      <a:gd name="connsiteY51-2312" fmla="*/ 352228 h 1158828"/>
                      <a:gd name="connsiteX52-2313" fmla="*/ 0 w 991979"/>
                      <a:gd name="connsiteY52-2314" fmla="*/ 322660 h 1158828"/>
                      <a:gd name="connsiteX53-2315" fmla="*/ 34230 w 991979"/>
                      <a:gd name="connsiteY53-2316" fmla="*/ 239043 h 1158828"/>
                      <a:gd name="connsiteX54-2317" fmla="*/ 64994 w 991979"/>
                      <a:gd name="connsiteY54-2318" fmla="*/ 180870 h 1158828"/>
                      <a:gd name="connsiteX55-2319" fmla="*/ 155580 w 991979"/>
                      <a:gd name="connsiteY55-2320" fmla="*/ 96550 h 1158828"/>
                      <a:gd name="connsiteX56-2321" fmla="*/ 225768 w 991979"/>
                      <a:gd name="connsiteY56-2322" fmla="*/ 140677 h 1158828"/>
                      <a:gd name="connsiteX57-2323" fmla="*/ 235816 w 991979"/>
                      <a:gd name="connsiteY57-2324" fmla="*/ 190919 h 1158828"/>
                      <a:gd name="connsiteX58-2325" fmla="*/ 316203 w 991979"/>
                      <a:gd name="connsiteY58-2326" fmla="*/ 311499 h 1158828"/>
                      <a:gd name="connsiteX59-2327" fmla="*/ 476976 w 991979"/>
                      <a:gd name="connsiteY59-2328" fmla="*/ 321547 h 1158828"/>
                      <a:gd name="connsiteX60-2329" fmla="*/ 507121 w 991979"/>
                      <a:gd name="connsiteY60-2330" fmla="*/ 351692 h 1158828"/>
                      <a:gd name="connsiteX61-2331" fmla="*/ 627702 w 991979"/>
                      <a:gd name="connsiteY61-2332" fmla="*/ 351692 h 1158828"/>
                      <a:gd name="connsiteX62-2333" fmla="*/ 647798 w 991979"/>
                      <a:gd name="connsiteY62-2334" fmla="*/ 321547 h 1158828"/>
                      <a:gd name="connsiteX63-2335" fmla="*/ 657847 w 991979"/>
                      <a:gd name="connsiteY63-2336" fmla="*/ 251209 h 1158828"/>
                      <a:gd name="connsiteX64-2337" fmla="*/ 647798 w 991979"/>
                      <a:gd name="connsiteY64-2338" fmla="*/ 221064 h 1158828"/>
                      <a:gd name="connsiteX65-2339" fmla="*/ 637750 w 991979"/>
                      <a:gd name="connsiteY65-2340" fmla="*/ 170822 h 1158828"/>
                      <a:gd name="connsiteX66-2341" fmla="*/ 667895 w 991979"/>
                      <a:gd name="connsiteY66-2342" fmla="*/ 60290 h 1158828"/>
                      <a:gd name="connsiteX67-2343" fmla="*/ 677943 w 991979"/>
                      <a:gd name="connsiteY67-2344" fmla="*/ 20097 h 1158828"/>
                      <a:gd name="connsiteX68-2345" fmla="*/ 708089 w 991979"/>
                      <a:gd name="connsiteY68-2346" fmla="*/ 0 h 115882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  <a:cxn ang="0">
                        <a:pos x="connsiteX44-89" y="connsiteY44-90"/>
                      </a:cxn>
                      <a:cxn ang="0">
                        <a:pos x="connsiteX45-91" y="connsiteY45-92"/>
                      </a:cxn>
                      <a:cxn ang="0">
                        <a:pos x="connsiteX46-93" y="connsiteY46-94"/>
                      </a:cxn>
                      <a:cxn ang="0">
                        <a:pos x="connsiteX47-95" y="connsiteY47-96"/>
                      </a:cxn>
                      <a:cxn ang="0">
                        <a:pos x="connsiteX48-97" y="connsiteY48-98"/>
                      </a:cxn>
                      <a:cxn ang="0">
                        <a:pos x="connsiteX49-99" y="connsiteY49-100"/>
                      </a:cxn>
                      <a:cxn ang="0">
                        <a:pos x="connsiteX50-101" y="connsiteY50-102"/>
                      </a:cxn>
                      <a:cxn ang="0">
                        <a:pos x="connsiteX51-103" y="connsiteY51-104"/>
                      </a:cxn>
                      <a:cxn ang="0">
                        <a:pos x="connsiteX52-105" y="connsiteY52-106"/>
                      </a:cxn>
                      <a:cxn ang="0">
                        <a:pos x="connsiteX53-107" y="connsiteY53-108"/>
                      </a:cxn>
                      <a:cxn ang="0">
                        <a:pos x="connsiteX54-109" y="connsiteY54-110"/>
                      </a:cxn>
                      <a:cxn ang="0">
                        <a:pos x="connsiteX55-111" y="connsiteY55-112"/>
                      </a:cxn>
                      <a:cxn ang="0">
                        <a:pos x="connsiteX56-113" y="connsiteY56-114"/>
                      </a:cxn>
                      <a:cxn ang="0">
                        <a:pos x="connsiteX57-115" y="connsiteY57-116"/>
                      </a:cxn>
                      <a:cxn ang="0">
                        <a:pos x="connsiteX58-117" y="connsiteY58-118"/>
                      </a:cxn>
                      <a:cxn ang="0">
                        <a:pos x="connsiteX59-119" y="connsiteY59-120"/>
                      </a:cxn>
                      <a:cxn ang="0">
                        <a:pos x="connsiteX60-121" y="connsiteY60-122"/>
                      </a:cxn>
                      <a:cxn ang="0">
                        <a:pos x="connsiteX61-123" y="connsiteY61-124"/>
                      </a:cxn>
                      <a:cxn ang="0">
                        <a:pos x="connsiteX62-125" y="connsiteY62-126"/>
                      </a:cxn>
                      <a:cxn ang="0">
                        <a:pos x="connsiteX63-127" y="connsiteY63-128"/>
                      </a:cxn>
                      <a:cxn ang="0">
                        <a:pos x="connsiteX64-129" y="connsiteY64-130"/>
                      </a:cxn>
                      <a:cxn ang="0">
                        <a:pos x="connsiteX65-131" y="connsiteY65-132"/>
                      </a:cxn>
                      <a:cxn ang="0">
                        <a:pos x="connsiteX66-133" y="connsiteY66-134"/>
                      </a:cxn>
                      <a:cxn ang="0">
                        <a:pos x="connsiteX67-135" y="connsiteY67-136"/>
                      </a:cxn>
                      <a:cxn ang="0">
                        <a:pos x="connsiteX68-137" y="connsiteY68-138"/>
                      </a:cxn>
                    </a:cxnLst>
                    <a:rect l="l" t="t" r="r" b="b"/>
                    <a:pathLst>
                      <a:path w="991979" h="1158828">
                        <a:moveTo>
                          <a:pt x="708089" y="0"/>
                        </a:moveTo>
                        <a:cubicBezTo>
                          <a:pt x="721487" y="0"/>
                          <a:pt x="740693" y="16318"/>
                          <a:pt x="758330" y="20097"/>
                        </a:cubicBezTo>
                        <a:cubicBezTo>
                          <a:pt x="787987" y="26452"/>
                          <a:pt x="827318" y="8698"/>
                          <a:pt x="848765" y="30145"/>
                        </a:cubicBezTo>
                        <a:cubicBezTo>
                          <a:pt x="870212" y="51592"/>
                          <a:pt x="848449" y="92076"/>
                          <a:pt x="858814" y="120580"/>
                        </a:cubicBezTo>
                        <a:cubicBezTo>
                          <a:pt x="862941" y="131930"/>
                          <a:pt x="879681" y="132946"/>
                          <a:pt x="888959" y="140677"/>
                        </a:cubicBezTo>
                        <a:cubicBezTo>
                          <a:pt x="899876" y="149774"/>
                          <a:pt x="909056" y="160774"/>
                          <a:pt x="919104" y="170822"/>
                        </a:cubicBezTo>
                        <a:cubicBezTo>
                          <a:pt x="915755" y="180870"/>
                          <a:pt x="915212" y="192348"/>
                          <a:pt x="909056" y="200967"/>
                        </a:cubicBezTo>
                        <a:cubicBezTo>
                          <a:pt x="898043" y="216385"/>
                          <a:pt x="881339" y="226901"/>
                          <a:pt x="868862" y="241160"/>
                        </a:cubicBezTo>
                        <a:cubicBezTo>
                          <a:pt x="857834" y="253764"/>
                          <a:pt x="848765" y="267956"/>
                          <a:pt x="838717" y="281354"/>
                        </a:cubicBezTo>
                        <a:cubicBezTo>
                          <a:pt x="852115" y="288053"/>
                          <a:pt x="868318" y="290859"/>
                          <a:pt x="878910" y="301451"/>
                        </a:cubicBezTo>
                        <a:cubicBezTo>
                          <a:pt x="886400" y="308941"/>
                          <a:pt x="887064" y="321175"/>
                          <a:pt x="888959" y="331596"/>
                        </a:cubicBezTo>
                        <a:cubicBezTo>
                          <a:pt x="893790" y="358164"/>
                          <a:pt x="889779" y="386604"/>
                          <a:pt x="899007" y="411982"/>
                        </a:cubicBezTo>
                        <a:cubicBezTo>
                          <a:pt x="903863" y="425337"/>
                          <a:pt x="920055" y="431210"/>
                          <a:pt x="929152" y="442127"/>
                        </a:cubicBezTo>
                        <a:cubicBezTo>
                          <a:pt x="971020" y="492369"/>
                          <a:pt x="924129" y="455527"/>
                          <a:pt x="979394" y="492369"/>
                        </a:cubicBezTo>
                        <a:cubicBezTo>
                          <a:pt x="1004684" y="530303"/>
                          <a:pt x="984675" y="573918"/>
                          <a:pt x="980890" y="603735"/>
                        </a:cubicBezTo>
                        <a:cubicBezTo>
                          <a:pt x="977105" y="633552"/>
                          <a:pt x="980132" y="667924"/>
                          <a:pt x="956686" y="671273"/>
                        </a:cubicBezTo>
                        <a:cubicBezTo>
                          <a:pt x="953337" y="681322"/>
                          <a:pt x="925908" y="644656"/>
                          <a:pt x="907921" y="648333"/>
                        </a:cubicBezTo>
                        <a:cubicBezTo>
                          <a:pt x="889934" y="652010"/>
                          <a:pt x="874025" y="617561"/>
                          <a:pt x="848765" y="693336"/>
                        </a:cubicBezTo>
                        <a:cubicBezTo>
                          <a:pt x="873410" y="791911"/>
                          <a:pt x="842501" y="659529"/>
                          <a:pt x="868862" y="844062"/>
                        </a:cubicBezTo>
                        <a:cubicBezTo>
                          <a:pt x="870360" y="854547"/>
                          <a:pt x="876000" y="864023"/>
                          <a:pt x="878910" y="874207"/>
                        </a:cubicBezTo>
                        <a:cubicBezTo>
                          <a:pt x="882704" y="887486"/>
                          <a:pt x="881526" y="888841"/>
                          <a:pt x="888959" y="914400"/>
                        </a:cubicBezTo>
                        <a:cubicBezTo>
                          <a:pt x="896392" y="939959"/>
                          <a:pt x="908011" y="1017231"/>
                          <a:pt x="923508" y="1027562"/>
                        </a:cubicBezTo>
                        <a:lnTo>
                          <a:pt x="949249" y="1055077"/>
                        </a:lnTo>
                        <a:cubicBezTo>
                          <a:pt x="932502" y="1061776"/>
                          <a:pt x="910962" y="1073642"/>
                          <a:pt x="899007" y="1075174"/>
                        </a:cubicBezTo>
                        <a:cubicBezTo>
                          <a:pt x="887052" y="1076706"/>
                          <a:pt x="886059" y="1072809"/>
                          <a:pt x="877520" y="1064270"/>
                        </a:cubicBezTo>
                        <a:cubicBezTo>
                          <a:pt x="868981" y="1055731"/>
                          <a:pt x="858813" y="1031631"/>
                          <a:pt x="848765" y="1024932"/>
                        </a:cubicBezTo>
                        <a:cubicBezTo>
                          <a:pt x="842066" y="1034980"/>
                          <a:pt x="846073" y="1044241"/>
                          <a:pt x="836643" y="1051785"/>
                        </a:cubicBezTo>
                        <a:cubicBezTo>
                          <a:pt x="828372" y="1058402"/>
                          <a:pt x="816600" y="1059552"/>
                          <a:pt x="798524" y="1065125"/>
                        </a:cubicBezTo>
                        <a:cubicBezTo>
                          <a:pt x="780448" y="1070698"/>
                          <a:pt x="751631" y="1078523"/>
                          <a:pt x="728185" y="1085222"/>
                        </a:cubicBezTo>
                        <a:cubicBezTo>
                          <a:pt x="724836" y="1101969"/>
                          <a:pt x="726611" y="1120635"/>
                          <a:pt x="718137" y="1135464"/>
                        </a:cubicBezTo>
                        <a:cubicBezTo>
                          <a:pt x="712145" y="1145949"/>
                          <a:pt x="705317" y="1152957"/>
                          <a:pt x="687992" y="1155560"/>
                        </a:cubicBezTo>
                        <a:cubicBezTo>
                          <a:pt x="670667" y="1158163"/>
                          <a:pt x="626265" y="1163160"/>
                          <a:pt x="614188" y="1151084"/>
                        </a:cubicBezTo>
                        <a:cubicBezTo>
                          <a:pt x="599209" y="1136105"/>
                          <a:pt x="619608" y="1089169"/>
                          <a:pt x="617653" y="1085222"/>
                        </a:cubicBezTo>
                        <a:cubicBezTo>
                          <a:pt x="615698" y="1081275"/>
                          <a:pt x="625348" y="1129389"/>
                          <a:pt x="602458" y="1127404"/>
                        </a:cubicBezTo>
                        <a:cubicBezTo>
                          <a:pt x="579568" y="1125419"/>
                          <a:pt x="502598" y="1100906"/>
                          <a:pt x="480312" y="1073312"/>
                        </a:cubicBezTo>
                        <a:cubicBezTo>
                          <a:pt x="458027" y="1045718"/>
                          <a:pt x="472650" y="995024"/>
                          <a:pt x="468745" y="961840"/>
                        </a:cubicBezTo>
                        <a:cubicBezTo>
                          <a:pt x="464840" y="928656"/>
                          <a:pt x="465556" y="890487"/>
                          <a:pt x="456880" y="874207"/>
                        </a:cubicBezTo>
                        <a:cubicBezTo>
                          <a:pt x="448204" y="857927"/>
                          <a:pt x="429965" y="867952"/>
                          <a:pt x="416686" y="864158"/>
                        </a:cubicBezTo>
                        <a:cubicBezTo>
                          <a:pt x="406502" y="861248"/>
                          <a:pt x="396276" y="858282"/>
                          <a:pt x="386541" y="854110"/>
                        </a:cubicBezTo>
                        <a:cubicBezTo>
                          <a:pt x="372773" y="848209"/>
                          <a:pt x="360558" y="838750"/>
                          <a:pt x="346348" y="834013"/>
                        </a:cubicBezTo>
                        <a:cubicBezTo>
                          <a:pt x="330145" y="828612"/>
                          <a:pt x="312853" y="827314"/>
                          <a:pt x="296106" y="823965"/>
                        </a:cubicBezTo>
                        <a:cubicBezTo>
                          <a:pt x="289407" y="790470"/>
                          <a:pt x="283690" y="756764"/>
                          <a:pt x="276009" y="723481"/>
                        </a:cubicBezTo>
                        <a:cubicBezTo>
                          <a:pt x="273627" y="713160"/>
                          <a:pt x="268530" y="703612"/>
                          <a:pt x="265961" y="693336"/>
                        </a:cubicBezTo>
                        <a:cubicBezTo>
                          <a:pt x="261819" y="676767"/>
                          <a:pt x="265386" y="657305"/>
                          <a:pt x="255913" y="643095"/>
                        </a:cubicBezTo>
                        <a:cubicBezTo>
                          <a:pt x="250038" y="634282"/>
                          <a:pt x="235816" y="636396"/>
                          <a:pt x="225768" y="633046"/>
                        </a:cubicBezTo>
                        <a:cubicBezTo>
                          <a:pt x="212370" y="636396"/>
                          <a:pt x="198505" y="638246"/>
                          <a:pt x="185574" y="643095"/>
                        </a:cubicBezTo>
                        <a:cubicBezTo>
                          <a:pt x="171549" y="648354"/>
                          <a:pt x="160360" y="663191"/>
                          <a:pt x="145381" y="663191"/>
                        </a:cubicBezTo>
                        <a:cubicBezTo>
                          <a:pt x="133305" y="663191"/>
                          <a:pt x="125284" y="649794"/>
                          <a:pt x="115236" y="643095"/>
                        </a:cubicBezTo>
                        <a:cubicBezTo>
                          <a:pt x="67382" y="571313"/>
                          <a:pt x="98474" y="588662"/>
                          <a:pt x="34849" y="572756"/>
                        </a:cubicBezTo>
                        <a:cubicBezTo>
                          <a:pt x="23262" y="537993"/>
                          <a:pt x="13628" y="524763"/>
                          <a:pt x="34849" y="482321"/>
                        </a:cubicBezTo>
                        <a:cubicBezTo>
                          <a:pt x="40250" y="471519"/>
                          <a:pt x="54946" y="468923"/>
                          <a:pt x="64994" y="462224"/>
                        </a:cubicBezTo>
                        <a:cubicBezTo>
                          <a:pt x="53093" y="319403"/>
                          <a:pt x="43435" y="375489"/>
                          <a:pt x="32603" y="352228"/>
                        </a:cubicBezTo>
                        <a:cubicBezTo>
                          <a:pt x="21771" y="328967"/>
                          <a:pt x="10048" y="326010"/>
                          <a:pt x="0" y="322660"/>
                        </a:cubicBezTo>
                        <a:cubicBezTo>
                          <a:pt x="99248" y="256495"/>
                          <a:pt x="12723" y="303558"/>
                          <a:pt x="34230" y="239043"/>
                        </a:cubicBezTo>
                        <a:cubicBezTo>
                          <a:pt x="27531" y="222296"/>
                          <a:pt x="44769" y="204619"/>
                          <a:pt x="64994" y="180870"/>
                        </a:cubicBezTo>
                        <a:cubicBezTo>
                          <a:pt x="85219" y="157121"/>
                          <a:pt x="143742" y="102469"/>
                          <a:pt x="155580" y="96550"/>
                        </a:cubicBezTo>
                        <a:cubicBezTo>
                          <a:pt x="182376" y="99899"/>
                          <a:pt x="212395" y="124949"/>
                          <a:pt x="225768" y="140677"/>
                        </a:cubicBezTo>
                        <a:cubicBezTo>
                          <a:pt x="239141" y="156405"/>
                          <a:pt x="231322" y="174442"/>
                          <a:pt x="235816" y="190919"/>
                        </a:cubicBezTo>
                        <a:cubicBezTo>
                          <a:pt x="244927" y="224327"/>
                          <a:pt x="267731" y="308470"/>
                          <a:pt x="316203" y="311499"/>
                        </a:cubicBezTo>
                        <a:lnTo>
                          <a:pt x="476976" y="321547"/>
                        </a:lnTo>
                        <a:cubicBezTo>
                          <a:pt x="487024" y="331595"/>
                          <a:pt x="495297" y="343809"/>
                          <a:pt x="507121" y="351692"/>
                        </a:cubicBezTo>
                        <a:cubicBezTo>
                          <a:pt x="540791" y="374138"/>
                          <a:pt x="599043" y="354877"/>
                          <a:pt x="627702" y="351692"/>
                        </a:cubicBezTo>
                        <a:cubicBezTo>
                          <a:pt x="634401" y="341644"/>
                          <a:pt x="644328" y="333114"/>
                          <a:pt x="647798" y="321547"/>
                        </a:cubicBezTo>
                        <a:cubicBezTo>
                          <a:pt x="654604" y="298862"/>
                          <a:pt x="657847" y="274893"/>
                          <a:pt x="657847" y="251209"/>
                        </a:cubicBezTo>
                        <a:cubicBezTo>
                          <a:pt x="657847" y="240617"/>
                          <a:pt x="650367" y="231340"/>
                          <a:pt x="647798" y="221064"/>
                        </a:cubicBezTo>
                        <a:cubicBezTo>
                          <a:pt x="643656" y="204495"/>
                          <a:pt x="641099" y="187569"/>
                          <a:pt x="637750" y="170822"/>
                        </a:cubicBezTo>
                        <a:cubicBezTo>
                          <a:pt x="669120" y="76715"/>
                          <a:pt x="648959" y="145506"/>
                          <a:pt x="667895" y="60290"/>
                        </a:cubicBezTo>
                        <a:cubicBezTo>
                          <a:pt x="670891" y="46809"/>
                          <a:pt x="669316" y="30881"/>
                          <a:pt x="677943" y="20097"/>
                        </a:cubicBezTo>
                        <a:cubicBezTo>
                          <a:pt x="687677" y="7930"/>
                          <a:pt x="694691" y="0"/>
                          <a:pt x="70808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vi-VN"/>
                  </a:p>
                </p:txBody>
              </p:sp>
              <p:sp>
                <p:nvSpPr>
                  <p:cNvPr id="34" name="Hộp Văn bản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75831" y="3786699"/>
                    <a:ext cx="693336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r>
                      <a:rPr lang="en-US" altLang="vi-VN"/>
                      <a:t>HÀ NỘI</a:t>
                    </a:r>
                    <a:endParaRPr lang="vi-VN" altLang="vi-VN"/>
                  </a:p>
                </p:txBody>
              </p:sp>
            </p:grpSp>
          </p:grpSp>
          <p:sp>
            <p:nvSpPr>
              <p:cNvPr id="30" name="Hộp Văn bản 34"/>
              <p:cNvSpPr txBox="1">
                <a:spLocks noChangeArrowheads="1"/>
              </p:cNvSpPr>
              <p:nvPr/>
            </p:nvSpPr>
            <p:spPr bwMode="auto">
              <a:xfrm>
                <a:off x="6689595" y="3704353"/>
                <a:ext cx="14644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vi-VN"/>
                  <a:t>BẮC GIANG</a:t>
                </a:r>
                <a:endParaRPr lang="vi-VN" altLang="vi-VN"/>
              </a:p>
            </p:txBody>
          </p:sp>
        </p:grpSp>
        <p:sp>
          <p:nvSpPr>
            <p:cNvPr id="12" name="Hộp Văn bản 20"/>
            <p:cNvSpPr txBox="1">
              <a:spLocks noChangeArrowheads="1"/>
            </p:cNvSpPr>
            <p:nvPr/>
          </p:nvSpPr>
          <p:spPr bwMode="auto">
            <a:xfrm>
              <a:off x="6588074" y="4071486"/>
              <a:ext cx="5334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900"/>
                <a:t>BẮC NINH</a:t>
              </a:r>
              <a:endParaRPr lang="vi-VN" altLang="vi-VN" sz="900"/>
            </a:p>
          </p:txBody>
        </p:sp>
        <p:sp>
          <p:nvSpPr>
            <p:cNvPr id="20" name="Hộp Văn bản 30"/>
            <p:cNvSpPr txBox="1">
              <a:spLocks noChangeArrowheads="1"/>
            </p:cNvSpPr>
            <p:nvPr/>
          </p:nvSpPr>
          <p:spPr bwMode="auto">
            <a:xfrm>
              <a:off x="5806286" y="3705913"/>
              <a:ext cx="5334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1100" dirty="0" err="1"/>
                <a:t>VĨNH</a:t>
              </a:r>
              <a:r>
                <a:rPr lang="en-US" altLang="vi-VN" sz="1100" dirty="0"/>
                <a:t> </a:t>
              </a:r>
              <a:r>
                <a:rPr lang="en-US" altLang="vi-VN" sz="1100" dirty="0" err="1"/>
                <a:t>PHÚC</a:t>
              </a:r>
              <a:endParaRPr lang="vi-VN" altLang="vi-VN" sz="1100" dirty="0"/>
            </a:p>
          </p:txBody>
        </p:sp>
        <p:sp>
          <p:nvSpPr>
            <p:cNvPr id="21" name="Hộp Văn bản 20"/>
            <p:cNvSpPr txBox="1"/>
            <p:nvPr/>
          </p:nvSpPr>
          <p:spPr>
            <a:xfrm>
              <a:off x="6463306" y="4459731"/>
              <a:ext cx="533425" cy="4159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dirty="0" err="1"/>
                <a:t>HƯNG</a:t>
              </a:r>
              <a:r>
                <a:rPr lang="en-US" sz="1050" dirty="0"/>
                <a:t> </a:t>
              </a:r>
              <a:r>
                <a:rPr lang="en-US" sz="1050" dirty="0" err="1"/>
                <a:t>YÊN</a:t>
              </a:r>
              <a:endParaRPr lang="vi-VN" sz="1050" dirty="0"/>
            </a:p>
          </p:txBody>
        </p:sp>
        <p:sp>
          <p:nvSpPr>
            <p:cNvPr id="22" name="Hộp Văn bản 21"/>
            <p:cNvSpPr txBox="1"/>
            <p:nvPr/>
          </p:nvSpPr>
          <p:spPr>
            <a:xfrm>
              <a:off x="6256922" y="4885179"/>
              <a:ext cx="533425" cy="4302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dirty="0" err="1"/>
                <a:t>HÀ</a:t>
              </a:r>
              <a:r>
                <a:rPr lang="en-US" sz="1050" dirty="0"/>
                <a:t> NAM</a:t>
              </a:r>
              <a:endParaRPr lang="vi-VN" sz="1050" dirty="0"/>
            </a:p>
          </p:txBody>
        </p:sp>
        <p:sp>
          <p:nvSpPr>
            <p:cNvPr id="23" name="Hộp Văn bản 45"/>
            <p:cNvSpPr txBox="1">
              <a:spLocks noChangeArrowheads="1"/>
            </p:cNvSpPr>
            <p:nvPr/>
          </p:nvSpPr>
          <p:spPr bwMode="auto">
            <a:xfrm>
              <a:off x="5087962" y="5530334"/>
              <a:ext cx="14644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/>
                <a:t>THANH HÓA</a:t>
              </a:r>
              <a:endParaRPr lang="vi-VN" altLang="vi-VN"/>
            </a:p>
          </p:txBody>
        </p:sp>
        <p:sp>
          <p:nvSpPr>
            <p:cNvPr id="24" name="Hộp Văn bản 46"/>
            <p:cNvSpPr txBox="1">
              <a:spLocks noChangeArrowheads="1"/>
            </p:cNvSpPr>
            <p:nvPr/>
          </p:nvSpPr>
          <p:spPr bwMode="auto">
            <a:xfrm rot="2782191">
              <a:off x="6083763" y="5402566"/>
              <a:ext cx="8154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1100"/>
                <a:t>NINH BÌNH</a:t>
              </a:r>
              <a:endParaRPr lang="vi-VN" altLang="vi-VN" sz="1100"/>
            </a:p>
          </p:txBody>
        </p:sp>
        <p:sp>
          <p:nvSpPr>
            <p:cNvPr id="25" name="Hộp Văn bản 47"/>
            <p:cNvSpPr txBox="1">
              <a:spLocks noChangeArrowheads="1"/>
            </p:cNvSpPr>
            <p:nvPr/>
          </p:nvSpPr>
          <p:spPr bwMode="auto">
            <a:xfrm>
              <a:off x="6848622" y="4269813"/>
              <a:ext cx="5639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HẢI</a:t>
              </a:r>
            </a:p>
            <a:p>
              <a:pPr algn="ctr"/>
              <a:r>
                <a:rPr lang="en-US" altLang="vi-VN" sz="900"/>
                <a:t>DƯƠNG</a:t>
              </a:r>
              <a:endParaRPr lang="vi-VN" altLang="vi-VN" sz="900"/>
            </a:p>
          </p:txBody>
        </p:sp>
        <p:sp>
          <p:nvSpPr>
            <p:cNvPr id="26" name="Hộp Văn bản 48"/>
            <p:cNvSpPr txBox="1">
              <a:spLocks noChangeArrowheads="1"/>
            </p:cNvSpPr>
            <p:nvPr/>
          </p:nvSpPr>
          <p:spPr bwMode="auto">
            <a:xfrm>
              <a:off x="7075386" y="4502760"/>
              <a:ext cx="7519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HẢI </a:t>
              </a:r>
            </a:p>
            <a:p>
              <a:pPr algn="ctr"/>
              <a:r>
                <a:rPr lang="en-US" altLang="vi-VN" sz="900"/>
                <a:t>PHÒNG</a:t>
              </a:r>
              <a:endParaRPr lang="vi-VN" altLang="vi-VN" sz="900"/>
            </a:p>
          </p:txBody>
        </p:sp>
        <p:sp>
          <p:nvSpPr>
            <p:cNvPr id="27" name="Hộp Văn bản 49"/>
            <p:cNvSpPr txBox="1">
              <a:spLocks noChangeArrowheads="1"/>
            </p:cNvSpPr>
            <p:nvPr/>
          </p:nvSpPr>
          <p:spPr bwMode="auto">
            <a:xfrm>
              <a:off x="6789337" y="4998524"/>
              <a:ext cx="75199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THÁI BÌNH</a:t>
              </a:r>
            </a:p>
          </p:txBody>
        </p:sp>
        <p:sp>
          <p:nvSpPr>
            <p:cNvPr id="28" name="Hộp Văn bản 50"/>
            <p:cNvSpPr txBox="1">
              <a:spLocks noChangeArrowheads="1"/>
            </p:cNvSpPr>
            <p:nvPr/>
          </p:nvSpPr>
          <p:spPr bwMode="auto">
            <a:xfrm>
              <a:off x="6698218" y="5340406"/>
              <a:ext cx="588692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NAM ĐỊNH</a:t>
              </a:r>
            </a:p>
          </p:txBody>
        </p:sp>
      </p:grpSp>
      <p:grpSp>
        <p:nvGrpSpPr>
          <p:cNvPr id="63" name="Nhóm 62"/>
          <p:cNvGrpSpPr/>
          <p:nvPr/>
        </p:nvGrpSpPr>
        <p:grpSpPr>
          <a:xfrm>
            <a:off x="5257801" y="857503"/>
            <a:ext cx="2667890" cy="3038525"/>
            <a:chOff x="5901354" y="842225"/>
            <a:chExt cx="1995425" cy="2976037"/>
          </a:xfrm>
        </p:grpSpPr>
        <p:cxnSp>
          <p:nvCxnSpPr>
            <p:cNvPr id="3" name="Đường nối Thẳng 2"/>
            <p:cNvCxnSpPr/>
            <p:nvPr/>
          </p:nvCxnSpPr>
          <p:spPr>
            <a:xfrm flipV="1">
              <a:off x="5901354" y="842225"/>
              <a:ext cx="1437596" cy="27035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Đường nối Thẳng 34"/>
            <p:cNvCxnSpPr/>
            <p:nvPr/>
          </p:nvCxnSpPr>
          <p:spPr>
            <a:xfrm flipV="1">
              <a:off x="6528279" y="862587"/>
              <a:ext cx="810671" cy="29279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Đường nối Thẳng 35"/>
            <p:cNvCxnSpPr/>
            <p:nvPr/>
          </p:nvCxnSpPr>
          <p:spPr>
            <a:xfrm flipH="1" flipV="1">
              <a:off x="7347379" y="865816"/>
              <a:ext cx="549400" cy="2952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nối Thẳng 36"/>
            <p:cNvCxnSpPr/>
            <p:nvPr/>
          </p:nvCxnSpPr>
          <p:spPr>
            <a:xfrm flipV="1">
              <a:off x="7013212" y="862587"/>
              <a:ext cx="325737" cy="24894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21"/>
          <p:cNvSpPr>
            <a:spLocks noChangeArrowheads="1"/>
          </p:cNvSpPr>
          <p:nvPr/>
        </p:nvSpPr>
        <p:spPr bwMode="auto">
          <a:xfrm>
            <a:off x="8609152" y="2075430"/>
            <a:ext cx="3582848" cy="743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eaLnBrk="1" hangingPunct="1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alt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itle 1"/>
          <p:cNvSpPr txBox="1"/>
          <p:nvPr/>
        </p:nvSpPr>
        <p:spPr>
          <a:xfrm>
            <a:off x="1585912" y="30483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17"/>
          <p:cNvSpPr txBox="1"/>
          <p:nvPr/>
        </p:nvSpPr>
        <p:spPr>
          <a:xfrm>
            <a:off x="-1" y="6150277"/>
            <a:ext cx="12192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334130" y="1981200"/>
            <a:ext cx="3147945" cy="2482850"/>
          </a:xfrm>
          <a:prstGeom prst="ellipse">
            <a:avLst/>
          </a:prstGeom>
          <a:solidFill>
            <a:srgbClr val="B6F6F8"/>
          </a:solidFill>
          <a:ln w="57150">
            <a:solidFill>
              <a:srgbClr val="FF66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</a:p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26438" y="1524000"/>
            <a:ext cx="5435548" cy="9144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351944" y="2949575"/>
            <a:ext cx="5621737" cy="9144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351944" y="4321175"/>
            <a:ext cx="5621737" cy="9906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3482074" y="1981200"/>
            <a:ext cx="2869868" cy="14255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498851" y="3451225"/>
            <a:ext cx="2853091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454401" y="3489932"/>
            <a:ext cx="2897541" cy="1205287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147425" y="5553637"/>
            <a:ext cx="968375" cy="14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0" y="152401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ình bình hành 9"/>
          <p:cNvSpPr/>
          <p:nvPr/>
        </p:nvSpPr>
        <p:spPr>
          <a:xfrm>
            <a:off x="5027998" y="2065507"/>
            <a:ext cx="7164002" cy="4792493"/>
          </a:xfrm>
          <a:prstGeom prst="parallelogram">
            <a:avLst>
              <a:gd name="adj" fmla="val 33517"/>
            </a:avLst>
          </a:prstGeom>
          <a:blipFill>
            <a:blip r:embed="rId3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ộp Văn bản 3"/>
          <p:cNvSpPr txBox="1"/>
          <p:nvPr/>
        </p:nvSpPr>
        <p:spPr>
          <a:xfrm>
            <a:off x="7472629" y="1140981"/>
            <a:ext cx="4126326" cy="705386"/>
          </a:xfrm>
          <a:prstGeom prst="roundRect">
            <a:avLst>
              <a:gd name="adj" fmla="val 45234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66" y="995867"/>
            <a:ext cx="3296106" cy="17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691" y="2971799"/>
            <a:ext cx="3235571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l_fi" descr="http://www.khoahoc.com.vn/photos/Image/2007/10/17/Pineapple_du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1057340"/>
            <a:ext cx="2286000" cy="31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l_fi" descr="http://www2.vietbao.vn/images/vn2/kinh-te/20583875_images1013035_vai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76799"/>
            <a:ext cx="3226862" cy="192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9" y="2359026"/>
            <a:ext cx="38750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/>
          <p:nvPr/>
        </p:nvGrpSpPr>
        <p:grpSpPr>
          <a:xfrm>
            <a:off x="2337933" y="860317"/>
            <a:ext cx="9024938" cy="1431726"/>
            <a:chOff x="2373023" y="-8011"/>
            <a:chExt cx="6991018" cy="14317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152669" y="-2787657"/>
              <a:ext cx="1431726" cy="699101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90000"/>
              </a:schemeClr>
            </a:solidFill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 Same Side Corner Rectangle 4"/>
            <p:cNvSpPr/>
            <p:nvPr/>
          </p:nvSpPr>
          <p:spPr>
            <a:xfrm>
              <a:off x="2373023" y="71138"/>
              <a:ext cx="6924964" cy="1291944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 algn="just">
                <a:spcBef>
                  <a:spcPct val="0"/>
                </a:spcBef>
                <a:buFontTx/>
                <a:buChar char="•"/>
                <a:defRPr/>
              </a:pP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  <a:p>
              <a:pPr marL="0" lvl="1" algn="just">
                <a:spcBef>
                  <a:spcPct val="0"/>
                </a:spcBef>
                <a:buFontTx/>
                <a:buChar char="•"/>
                <a:defRPr/>
              </a:pP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H1, H2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355851"/>
            <a:ext cx="4281488" cy="2892425"/>
          </a:xfrm>
        </p:spPr>
      </p:pic>
      <p:sp>
        <p:nvSpPr>
          <p:cNvPr id="17" name="TextBox 16"/>
          <p:cNvSpPr txBox="1"/>
          <p:nvPr/>
        </p:nvSpPr>
        <p:spPr>
          <a:xfrm>
            <a:off x="1822450" y="5791200"/>
            <a:ext cx="8464550" cy="9794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16163" y="5330826"/>
            <a:ext cx="3200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u="none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 chè ở Thái Nguyên</a:t>
            </a:r>
            <a:endParaRPr lang="vi-VN" altLang="vi-VN" sz="2400" b="1" i="1" u="none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07101" y="5330826"/>
            <a:ext cx="45132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u="none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trại trồng vải ở Bắc Giang</a:t>
            </a:r>
            <a:endParaRPr lang="vi-VN" altLang="vi-VN" sz="2400" b="1" i="1" u="none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20090519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9656" r="4311" b="18620"/>
          <a:stretch>
            <a:fillRect/>
          </a:stretch>
        </p:blipFill>
        <p:spPr bwMode="auto">
          <a:xfrm>
            <a:off x="1524001" y="1017588"/>
            <a:ext cx="9166225" cy="5383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85912" y="4916675"/>
            <a:ext cx="2203020" cy="16712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>
            <a:off x="3352800" y="1066800"/>
            <a:ext cx="2122488" cy="1550988"/>
            <a:chOff x="-2926543" y="-259140"/>
            <a:chExt cx="2122567" cy="1551268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-2926543" y="-259140"/>
              <a:ext cx="2122567" cy="1551268"/>
            </a:xfrm>
            <a:prstGeom prst="wedgeRoundRectCallout">
              <a:avLst>
                <a:gd name="adj1" fmla="val 96291"/>
                <a:gd name="adj2" fmla="val 11469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u="sng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6" name="Content Placeholder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26542" y="-259139"/>
              <a:ext cx="2122566" cy="1551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ectangle 7"/>
            <p:cNvSpPr/>
            <p:nvPr/>
          </p:nvSpPr>
          <p:spPr>
            <a:xfrm>
              <a:off x="-2756674" y="-259140"/>
              <a:ext cx="1633598" cy="341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 dirty="0" err="1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b="1" u="sng" dirty="0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b="1" u="sng" dirty="0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29"/>
          <p:cNvGrpSpPr/>
          <p:nvPr/>
        </p:nvGrpSpPr>
        <p:grpSpPr bwMode="auto">
          <a:xfrm>
            <a:off x="8458201" y="998539"/>
            <a:ext cx="2073275" cy="1552575"/>
            <a:chOff x="-3246558" y="1877732"/>
            <a:chExt cx="2073078" cy="1551268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-3246558" y="1877732"/>
              <a:ext cx="2073078" cy="1551268"/>
            </a:xfrm>
            <a:prstGeom prst="wedgeRoundRectCallout">
              <a:avLst>
                <a:gd name="adj1" fmla="val -71837"/>
                <a:gd name="adj2" fmla="val 147741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u="sng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246558" y="1877733"/>
              <a:ext cx="2072932" cy="1551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-2958738" y="1970369"/>
              <a:ext cx="1390124" cy="3416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17145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 dirty="0" err="1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b="1" u="sng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b="1" u="sng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24001" y="6019801"/>
            <a:ext cx="2095445" cy="5355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714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47800" y="5540376"/>
            <a:ext cx="2376488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n w="0"/>
              <a:solidFill>
                <a:srgbClr val="1F497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07113" y="3335338"/>
            <a:ext cx="1143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59650" y="3868738"/>
            <a:ext cx="1143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8940" y="981281"/>
            <a:ext cx="3629460" cy="249530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001" y="990712"/>
            <a:ext cx="3750115" cy="24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8940" y="4000332"/>
            <a:ext cx="3629461" cy="2781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3597" y="4070152"/>
            <a:ext cx="3769518" cy="271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71800" y="3524573"/>
            <a:ext cx="1905000" cy="4801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vi-VN" sz="28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3520202"/>
            <a:ext cx="1905000" cy="4801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endParaRPr lang="vi-VN" sz="28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48800" y="3591529"/>
            <a:ext cx="2035175" cy="17827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812" r="12643"/>
          <a:stretch>
            <a:fillRect/>
          </a:stretch>
        </p:blipFill>
        <p:spPr bwMode="auto">
          <a:xfrm>
            <a:off x="6468291" y="3631104"/>
            <a:ext cx="24384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3509351" y="940368"/>
            <a:ext cx="8682649" cy="1476432"/>
            <a:chOff x="1452521" y="1307049"/>
            <a:chExt cx="7328981" cy="129478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 Same Side Corner Rectangle 7"/>
            <p:cNvSpPr/>
            <p:nvPr/>
          </p:nvSpPr>
          <p:spPr>
            <a:xfrm rot="5400000">
              <a:off x="4649904" y="-1529767"/>
              <a:ext cx="1272177" cy="6991018"/>
            </a:xfrm>
            <a:prstGeom prst="roundRect">
              <a:avLst/>
            </a:prstGeom>
            <a:solidFill>
              <a:srgbClr val="FFC000">
                <a:alpha val="90000"/>
              </a:srgbClr>
            </a:solidFill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5">
                <a:tint val="40000"/>
                <a:alpha val="90000"/>
                <a:hueOff val="5783681"/>
                <a:satOff val="10001"/>
                <a:lumOff val="1236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40000"/>
                <a:alpha val="90000"/>
                <a:hueOff val="5783681"/>
                <a:satOff val="10001"/>
                <a:lumOff val="123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 Same Side Corner Rectangle 4"/>
            <p:cNvSpPr/>
            <p:nvPr/>
          </p:nvSpPr>
          <p:spPr>
            <a:xfrm>
              <a:off x="1452521" y="1307049"/>
              <a:ext cx="7328981" cy="1224135"/>
            </a:xfrm>
            <a:prstGeom prst="roundRect">
              <a:avLst/>
            </a:prstGeom>
            <a:solidFill>
              <a:srgbClr val="FFCCFF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algn="just">
                <a:defRPr/>
              </a:pPr>
              <a:r>
                <a:rPr lang="en-US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  <a:p>
              <a:pPr marL="0" lvl="1" algn="just">
                <a:buFontTx/>
                <a:buChar char="•"/>
                <a:defRPr/>
              </a:pPr>
              <a:r>
                <a:rPr lang="vi-VN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Chè ở đây được trồng để làm gì ?</a:t>
              </a:r>
              <a:endPara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3904" y="5725699"/>
            <a:ext cx="5751022" cy="97872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5706105"/>
            <a:ext cx="5334000" cy="97872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77752"/>
            <a:ext cx="38242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/>
          <p:nvPr/>
        </p:nvSpPr>
        <p:spPr>
          <a:xfrm>
            <a:off x="1741488" y="-1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5533318" y="937420"/>
            <a:ext cx="5097355" cy="1293020"/>
          </a:xfrm>
          <a:custGeom>
            <a:avLst/>
            <a:gdLst>
              <a:gd name="connsiteX0" fmla="*/ 193969 w 1163793"/>
              <a:gd name="connsiteY0" fmla="*/ 0 h 6991018"/>
              <a:gd name="connsiteX1" fmla="*/ 969824 w 1163793"/>
              <a:gd name="connsiteY1" fmla="*/ 0 h 6991018"/>
              <a:gd name="connsiteX2" fmla="*/ 1163793 w 1163793"/>
              <a:gd name="connsiteY2" fmla="*/ 193969 h 6991018"/>
              <a:gd name="connsiteX3" fmla="*/ 1163793 w 1163793"/>
              <a:gd name="connsiteY3" fmla="*/ 6991018 h 6991018"/>
              <a:gd name="connsiteX4" fmla="*/ 1163793 w 1163793"/>
              <a:gd name="connsiteY4" fmla="*/ 6991018 h 6991018"/>
              <a:gd name="connsiteX5" fmla="*/ 0 w 1163793"/>
              <a:gd name="connsiteY5" fmla="*/ 6991018 h 6991018"/>
              <a:gd name="connsiteX6" fmla="*/ 0 w 1163793"/>
              <a:gd name="connsiteY6" fmla="*/ 6991018 h 6991018"/>
              <a:gd name="connsiteX7" fmla="*/ 0 w 1163793"/>
              <a:gd name="connsiteY7" fmla="*/ 193969 h 6991018"/>
              <a:gd name="connsiteX8" fmla="*/ 193969 w 1163793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793" h="6991018">
                <a:moveTo>
                  <a:pt x="1163793" y="1165193"/>
                </a:moveTo>
                <a:lnTo>
                  <a:pt x="1163793" y="5825825"/>
                </a:lnTo>
                <a:cubicBezTo>
                  <a:pt x="1163793" y="6469341"/>
                  <a:pt x="1149336" y="6991015"/>
                  <a:pt x="1131503" y="6991015"/>
                </a:cubicBezTo>
                <a:lnTo>
                  <a:pt x="0" y="6991015"/>
                </a:lnTo>
                <a:lnTo>
                  <a:pt x="0" y="6991015"/>
                </a:lnTo>
                <a:lnTo>
                  <a:pt x="0" y="3"/>
                </a:lnTo>
                <a:lnTo>
                  <a:pt x="0" y="3"/>
                </a:lnTo>
                <a:lnTo>
                  <a:pt x="1131503" y="3"/>
                </a:lnTo>
                <a:cubicBezTo>
                  <a:pt x="1149336" y="3"/>
                  <a:pt x="1163793" y="521677"/>
                  <a:pt x="1163793" y="11651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47651" tIns="180637" rIns="304462" bIns="180638" anchor="ctr"/>
          <a:lstStyle>
            <a:lvl1pPr marL="342900" indent="-3429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ko-KR" altLang="en-US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ko-KR" altLang="en-US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28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549400" y="-7143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3040063"/>
            <a:ext cx="1752600" cy="6096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43801" y="2982913"/>
            <a:ext cx="1958975" cy="46196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35826" y="2962276"/>
            <a:ext cx="2644775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1" y="6019800"/>
            <a:ext cx="1958975" cy="34448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1" y="6037263"/>
            <a:ext cx="2644775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94000" y="5789613"/>
            <a:ext cx="2311400" cy="6096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36814" y="5789613"/>
            <a:ext cx="2835275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5600" y="2970213"/>
            <a:ext cx="1752600" cy="6096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1" grpId="0" animBg="1"/>
      <p:bldP spid="13" grpId="0" animBg="1"/>
      <p:bldP spid="1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:\Backup\hinh nen moi\Lecture_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/>
          <p:nvPr/>
        </p:nvSpPr>
        <p:spPr>
          <a:xfrm>
            <a:off x="19812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en-US" sz="2800" b="1" kern="0" dirty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3009900" y="1295400"/>
            <a:ext cx="61722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chetancuonghanoi.com/wp-content/uploads/2014/08/vung-che-thai-nguy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501" y="-28349"/>
            <a:ext cx="4739449" cy="30005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" name="Picture 2" descr="black_t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194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0207Ec26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16394"/>
          <a:stretch>
            <a:fillRect/>
          </a:stretch>
        </p:blipFill>
        <p:spPr bwMode="auto">
          <a:xfrm>
            <a:off x="7239000" y="3124200"/>
            <a:ext cx="3429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chebiench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loaichetuin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9231" r="8075"/>
          <a:stretch>
            <a:fillRect/>
          </a:stretch>
        </p:blipFill>
        <p:spPr bwMode="auto">
          <a:xfrm>
            <a:off x="4418013" y="30940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305800" y="1"/>
            <a:ext cx="2325688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39000" y="3122613"/>
            <a:ext cx="2133600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27525" y="6315076"/>
            <a:ext cx="2833688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67100" y="2487614"/>
            <a:ext cx="1752600" cy="45243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17" y="4211346"/>
            <a:ext cx="3364719" cy="2616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31" y="4366295"/>
            <a:ext cx="3604148" cy="2492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629" y="1856232"/>
            <a:ext cx="3367088" cy="2296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0"/>
          <p:cNvSpPr/>
          <p:nvPr/>
        </p:nvSpPr>
        <p:spPr>
          <a:xfrm>
            <a:off x="0" y="920841"/>
            <a:ext cx="12192000" cy="935392"/>
          </a:xfrm>
          <a:custGeom>
            <a:avLst/>
            <a:gdLst>
              <a:gd name="connsiteX0" fmla="*/ 193969 w 1163793"/>
              <a:gd name="connsiteY0" fmla="*/ 0 h 6991018"/>
              <a:gd name="connsiteX1" fmla="*/ 969824 w 1163793"/>
              <a:gd name="connsiteY1" fmla="*/ 0 h 6991018"/>
              <a:gd name="connsiteX2" fmla="*/ 1163793 w 1163793"/>
              <a:gd name="connsiteY2" fmla="*/ 193969 h 6991018"/>
              <a:gd name="connsiteX3" fmla="*/ 1163793 w 1163793"/>
              <a:gd name="connsiteY3" fmla="*/ 6991018 h 6991018"/>
              <a:gd name="connsiteX4" fmla="*/ 1163793 w 1163793"/>
              <a:gd name="connsiteY4" fmla="*/ 6991018 h 6991018"/>
              <a:gd name="connsiteX5" fmla="*/ 0 w 1163793"/>
              <a:gd name="connsiteY5" fmla="*/ 6991018 h 6991018"/>
              <a:gd name="connsiteX6" fmla="*/ 0 w 1163793"/>
              <a:gd name="connsiteY6" fmla="*/ 6991018 h 6991018"/>
              <a:gd name="connsiteX7" fmla="*/ 0 w 1163793"/>
              <a:gd name="connsiteY7" fmla="*/ 193969 h 6991018"/>
              <a:gd name="connsiteX8" fmla="*/ 193969 w 1163793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793" h="6991018">
                <a:moveTo>
                  <a:pt x="1163793" y="1165193"/>
                </a:moveTo>
                <a:lnTo>
                  <a:pt x="1163793" y="5825825"/>
                </a:lnTo>
                <a:cubicBezTo>
                  <a:pt x="1163793" y="6469341"/>
                  <a:pt x="1149336" y="6991015"/>
                  <a:pt x="1131503" y="6991015"/>
                </a:cubicBezTo>
                <a:lnTo>
                  <a:pt x="0" y="6991015"/>
                </a:lnTo>
                <a:lnTo>
                  <a:pt x="0" y="6991015"/>
                </a:lnTo>
                <a:lnTo>
                  <a:pt x="0" y="3"/>
                </a:lnTo>
                <a:lnTo>
                  <a:pt x="0" y="3"/>
                </a:lnTo>
                <a:lnTo>
                  <a:pt x="1131503" y="3"/>
                </a:lnTo>
                <a:cubicBezTo>
                  <a:pt x="1149336" y="3"/>
                  <a:pt x="1163793" y="521677"/>
                  <a:pt x="1163793" y="11651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47651" tIns="180637" rIns="304462" bIns="180638" spcCol="1270" anchor="ctr"/>
          <a:lstStyle/>
          <a:p>
            <a:pPr marL="0" lvl="1" algn="just"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 descr="1a1du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0275" y="1878929"/>
            <a:ext cx="3610804" cy="2446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01514" y="3784462"/>
            <a:ext cx="2016855" cy="1168539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ĂN QUẢ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18795"/>
            <a:ext cx="443216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1495"/>
            <a:ext cx="6172200" cy="348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371496"/>
            <a:ext cx="6019800" cy="348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/>
          <p:nvPr/>
        </p:nvSpPr>
        <p:spPr>
          <a:xfrm>
            <a:off x="1828800" y="0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u="none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3624079380_f17e13ab1b_z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8464" y="1471613"/>
            <a:ext cx="8855075" cy="538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914400"/>
            <a:ext cx="5578475" cy="4381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 đây:</a:t>
            </a:r>
            <a:endParaRPr lang="vi-VN" alt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349375"/>
            <a:ext cx="79962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5" y="1505552"/>
            <a:ext cx="8855074" cy="53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774361"/>
            <a:ext cx="12192000" cy="5925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ở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1622425" y="52389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92589"/>
            <a:ext cx="8839200" cy="52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1600200"/>
            <a:ext cx="70104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(do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6083" name="Picture 3" descr="D:\khung nen\Picture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122682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0" y="3874134"/>
            <a:ext cx="5240098" cy="308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0" y="762001"/>
            <a:ext cx="5240098" cy="31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113284"/>
            <a:ext cx="403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ts val="2200"/>
            </a:pP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Để khắc phục tình trạng đất trống, đồi trọc,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người dân nơi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đã làm gì 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2895600"/>
            <a:ext cx="6324600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4572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công nghiệp lâu năm.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ăn quả.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1622425" y="52389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080715112243-839-8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age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139"/>
            <a:ext cx="3581400" cy="331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1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26" y="3796322"/>
            <a:ext cx="3581400" cy="265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small_453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96322"/>
            <a:ext cx="4394200" cy="27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600201" y="3200486"/>
            <a:ext cx="9093926" cy="838114"/>
          </a:xfrm>
          <a:prstGeom prst="wedgeRoundRectCallout">
            <a:avLst>
              <a:gd name="adj1" fmla="val -5262"/>
              <a:gd name="adj2" fmla="val -720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trọc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trồng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632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3657600"/>
            <a:ext cx="632459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57600"/>
            <a:ext cx="5867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8673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4040" y="5636418"/>
            <a:ext cx="4124324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4188" y="4934743"/>
            <a:ext cx="3662051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21668">
            <a:off x="2074394" y="2932478"/>
            <a:ext cx="6161210" cy="389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9438" y="3763963"/>
            <a:ext cx="5762624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9201" y="2829723"/>
            <a:ext cx="33988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8082" y="2336011"/>
            <a:ext cx="2838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9438" y="2640013"/>
            <a:ext cx="2112961" cy="142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6964" y="2418556"/>
            <a:ext cx="3669242" cy="18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30229" y="840186"/>
            <a:ext cx="5661771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3676" y="656431"/>
            <a:ext cx="4878386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1601" y="46038"/>
            <a:ext cx="3305174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0993" y="483394"/>
            <a:ext cx="4684185" cy="293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3527" y="1550989"/>
            <a:ext cx="3896061" cy="393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2590800"/>
            <a:ext cx="11543665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655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350"/>
              </a:spcBef>
              <a:buClr>
                <a:srgbClr val="545454"/>
              </a:buClr>
              <a:buSzPct val="80000"/>
            </a:pP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sườn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thoải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chè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trọc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3103380" y="260439"/>
            <a:ext cx="574929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sáu,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BẮC BỘ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hung nen\Romantic_stylish_art_drawing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38478" y="2057401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0007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Picture 3">
            <a:hlinkClick r:id="" action="ppaction://media"/>
          </p:cNvPr>
          <p:cNvSpPr>
            <a:spLocks noChangeAspect="1" noChangeArrowheads="1"/>
          </p:cNvSpPr>
          <p:nvPr/>
        </p:nvSpPr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30724" name="Picture 4" descr="Chim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105526"/>
            <a:ext cx="3524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 day c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0"/>
            <a:ext cx="3590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au h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334000"/>
            <a:ext cx="1109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WordArt 7"/>
          <p:cNvSpPr>
            <a:spLocks noChangeArrowheads="1" noChangeShapeType="1" noTextEdit="1"/>
          </p:cNvSpPr>
          <p:nvPr/>
        </p:nvSpPr>
        <p:spPr bwMode="auto">
          <a:xfrm>
            <a:off x="3124200" y="2700338"/>
            <a:ext cx="62484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28575">
                  <a:solidFill>
                    <a:srgbClr val="9900FF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HÃY CHỌN Ý ĐÚNG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24201" y="1600200"/>
            <a:ext cx="6181725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u="sng" kern="10" dirty="0">
                <a:ln w="28575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1747" name="Group 14"/>
          <p:cNvGrpSpPr/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1779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0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1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2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31268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/>
              <a:t>Câu</a:t>
            </a:r>
            <a:r>
              <a:rPr lang="en-US" sz="3600" i="1" u="sng" dirty="0"/>
              <a:t> 1</a:t>
            </a:r>
            <a:r>
              <a:rPr lang="en-US" sz="3600" i="1" dirty="0"/>
              <a:t>: </a:t>
            </a:r>
            <a:r>
              <a:rPr lang="en-US" sz="3600" dirty="0" err="1"/>
              <a:t>Đỉnh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sườn</a:t>
            </a:r>
            <a:r>
              <a:rPr lang="en-US" sz="3600" dirty="0"/>
              <a:t> </a:t>
            </a:r>
            <a:r>
              <a:rPr lang="en-US" sz="3600" dirty="0" err="1"/>
              <a:t>đồi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trung</a:t>
            </a:r>
            <a:r>
              <a:rPr lang="en-US" sz="3600" dirty="0"/>
              <a:t> du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2672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tròn, sườn dốc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572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sườn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sườn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0354" y="5594694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nhọn, sườn thoải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367713" y="2632075"/>
            <a:ext cx="1752600" cy="1752600"/>
            <a:chOff x="4320" y="2928"/>
            <a:chExt cx="1104" cy="1104"/>
          </a:xfrm>
        </p:grpSpPr>
        <p:sp>
          <p:nvSpPr>
            <p:cNvPr id="31777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36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36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2771" name="Group 14"/>
          <p:cNvGrpSpPr/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2803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4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5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6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28171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>
                <a:solidFill>
                  <a:srgbClr val="1F497D"/>
                </a:solidFill>
              </a:rPr>
              <a:t>Câu</a:t>
            </a:r>
            <a:r>
              <a:rPr lang="en-US" sz="3600" i="1" u="sng" dirty="0">
                <a:solidFill>
                  <a:srgbClr val="1F497D"/>
                </a:solidFill>
              </a:rPr>
              <a:t> 2: </a:t>
            </a:r>
            <a:r>
              <a:rPr lang="en-US" sz="3600" dirty="0" err="1">
                <a:solidFill>
                  <a:srgbClr val="1F497D"/>
                </a:solidFill>
              </a:rPr>
              <a:t>Vùng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trung</a:t>
            </a:r>
            <a:r>
              <a:rPr lang="en-US" sz="3600" dirty="0">
                <a:solidFill>
                  <a:srgbClr val="1F497D"/>
                </a:solidFill>
              </a:rPr>
              <a:t> du </a:t>
            </a:r>
            <a:r>
              <a:rPr lang="en-US" sz="3600" dirty="0" err="1">
                <a:solidFill>
                  <a:srgbClr val="1F497D"/>
                </a:solidFill>
              </a:rPr>
              <a:t>phù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hợp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trồng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những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loại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cây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nào</a:t>
            </a:r>
            <a:r>
              <a:rPr lang="en-US" sz="3600" dirty="0">
                <a:solidFill>
                  <a:srgbClr val="1F497D"/>
                </a:solidFill>
              </a:rPr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59059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lúa.</a:t>
            </a:r>
            <a:endParaRPr lang="en-US" sz="3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690920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02384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0354" y="5624190"/>
            <a:ext cx="74124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453439" y="2322514"/>
            <a:ext cx="1666875" cy="1476375"/>
            <a:chOff x="4320" y="2928"/>
            <a:chExt cx="1104" cy="1104"/>
          </a:xfrm>
        </p:grpSpPr>
        <p:sp>
          <p:nvSpPr>
            <p:cNvPr id="32801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105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105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3795" name="Group 14"/>
          <p:cNvGrpSpPr/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3827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9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0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852720" y="32743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895583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862245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</a:p>
        </p:txBody>
      </p:sp>
      <p:graphicFrame>
        <p:nvGraphicFramePr>
          <p:cNvPr id="13" name="Content Placeholder 3"/>
          <p:cNvGraphicFramePr/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/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>
                <a:solidFill>
                  <a:srgbClr val="1F497D"/>
                </a:solidFill>
              </a:rPr>
              <a:t>Câu</a:t>
            </a:r>
            <a:r>
              <a:rPr lang="en-US" sz="3600" i="1" u="sng" dirty="0">
                <a:solidFill>
                  <a:srgbClr val="1F497D"/>
                </a:solidFill>
              </a:rPr>
              <a:t> 3: </a:t>
            </a:r>
            <a:r>
              <a:rPr lang="en-US" sz="3600" dirty="0" err="1">
                <a:solidFill>
                  <a:srgbClr val="1F497D"/>
                </a:solidFill>
              </a:rPr>
              <a:t>Hiện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tượng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đất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trống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đồi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trọc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gây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hậu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quả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như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thế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nào</a:t>
            </a:r>
            <a:r>
              <a:rPr lang="en-US" sz="3600" dirty="0">
                <a:solidFill>
                  <a:srgbClr val="1F497D"/>
                </a:solidFill>
              </a:rPr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92349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25244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lũ lụt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2524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đất đai cằn cỗi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0354" y="5624190"/>
            <a:ext cx="42524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ý trên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6600" y="4938518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8"/>
          <p:cNvGrpSpPr/>
          <p:nvPr/>
        </p:nvGrpSpPr>
        <p:grpSpPr bwMode="auto">
          <a:xfrm>
            <a:off x="8350251" y="2779714"/>
            <a:ext cx="1666875" cy="1476375"/>
            <a:chOff x="4320" y="2928"/>
            <a:chExt cx="1104" cy="1104"/>
          </a:xfrm>
        </p:grpSpPr>
        <p:sp>
          <p:nvSpPr>
            <p:cNvPr id="3382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4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2000" u="sng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giờ</a:t>
              </a:r>
              <a:endParaRPr lang="en-US" sz="2000" u="sng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524000" y="0"/>
            <a:ext cx="9144000" cy="5953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:\Users\quang\Desktop\vananh\hinh\theme\71d146fab30b7872024f56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5100" y="112649"/>
            <a:ext cx="6705600" cy="277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71814"/>
            <a:ext cx="6781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667000" y="2922197"/>
            <a:ext cx="6781800" cy="6572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2286000"/>
            <a:ext cx="4876800" cy="22860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Bitmap Image" r:id="rId3" imgW="7372350" imgH="10353675" progId="PBrush">
                  <p:embed/>
                </p:oleObj>
              </mc:Choice>
              <mc:Fallback>
                <p:oleObj name="Bitmap Image" r:id="rId3" imgW="7372350" imgH="10353675" progId="PBrush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838200"/>
            <a:ext cx="7696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1981201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1. Nghề chính của người dân ở Hoàng Liên Sơn là gì?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568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Nghề thủ công.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19200" y="3873500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Nghề đánh bắt cá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787900"/>
            <a:ext cx="650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Nghề nông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524000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1117600" y="4572000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55734" y="5618271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D.     Nghề khai thác khoáng sản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2. Nghề thủ công truyền thống ở Hoàng Liên Sơn là 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990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Dệt, may, đánh cá, làm nông.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32858" y="3408296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Thêu, đan lát, đúc đồng, cơ khí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178703"/>
            <a:ext cx="1028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Dệt, may, thêu, đan lát, rèn, đúc...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818232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996951" y="4114800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272784" y="5029200"/>
            <a:ext cx="1028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D.    Dệt, may, thêu, đan lát, khai thác khoáng sản...</a:t>
            </a:r>
            <a:endParaRPr lang="en-US" sz="3200" b="1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3. Khoáng sản được khai thác nhiều nhất ở Hoàng Liên Sơn là: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568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A- pa - tít.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19200" y="3873500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Đồng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787900"/>
            <a:ext cx="650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Chì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818232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A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897467" y="2760267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55734" y="5618271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D.     Kẽm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hung nen\Romantic_stylish_art_drawing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1854" y="-11979"/>
            <a:ext cx="12413755" cy="6827565"/>
          </a:xfrm>
          <a:prstGeom prst="rect">
            <a:avLst/>
          </a:prstGeom>
          <a:noFill/>
        </p:spPr>
      </p:pic>
      <p:sp>
        <p:nvSpPr>
          <p:cNvPr id="5" name="Hình chữ nhật: Góc Tròn 23"/>
          <p:cNvSpPr/>
          <p:nvPr/>
        </p:nvSpPr>
        <p:spPr>
          <a:xfrm rot="2229332">
            <a:off x="7259398" y="4452080"/>
            <a:ext cx="2219064" cy="2249451"/>
          </a:xfrm>
          <a:prstGeom prst="roundRect">
            <a:avLst>
              <a:gd name="adj" fmla="val 26299"/>
            </a:avLst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24"/>
          <p:cNvSpPr/>
          <p:nvPr/>
        </p:nvSpPr>
        <p:spPr>
          <a:xfrm rot="2229332">
            <a:off x="8983304" y="1943633"/>
            <a:ext cx="2662054" cy="2747787"/>
          </a:xfrm>
          <a:prstGeom prst="roundRect">
            <a:avLst>
              <a:gd name="adj" fmla="val 26299"/>
            </a:avLst>
          </a:prstGeom>
          <a:blipFill dpi="0" rotWithShape="0">
            <a:blip r:embed="rId4"/>
            <a:srcRect/>
            <a:stretch>
              <a:fillRect l="-5991" t="-18057" r="-11419" b="-38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25"/>
          <p:cNvSpPr/>
          <p:nvPr/>
        </p:nvSpPr>
        <p:spPr>
          <a:xfrm rot="2229332">
            <a:off x="4517545" y="2334506"/>
            <a:ext cx="2540713" cy="2846907"/>
          </a:xfrm>
          <a:prstGeom prst="roundRect">
            <a:avLst>
              <a:gd name="adj" fmla="val 26299"/>
            </a:avLst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26"/>
          <p:cNvSpPr/>
          <p:nvPr/>
        </p:nvSpPr>
        <p:spPr>
          <a:xfrm rot="2229332">
            <a:off x="2295138" y="4866871"/>
            <a:ext cx="2219064" cy="2249451"/>
          </a:xfrm>
          <a:prstGeom prst="roundRect">
            <a:avLst>
              <a:gd name="adj" fmla="val 26299"/>
            </a:avLst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27"/>
          <p:cNvSpPr/>
          <p:nvPr/>
        </p:nvSpPr>
        <p:spPr>
          <a:xfrm rot="2229332">
            <a:off x="199023" y="2124202"/>
            <a:ext cx="2637876" cy="2554946"/>
          </a:xfrm>
          <a:prstGeom prst="roundRect">
            <a:avLst>
              <a:gd name="adj" fmla="val 27910"/>
            </a:avLst>
          </a:prstGeom>
          <a:blipFill dpi="0" rotWithShape="0">
            <a:blip r:embed="rId7"/>
            <a:srcRect/>
            <a:stretch>
              <a:fillRect l="-5991" t="-18057" r="-11419" b="-38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1"/>
          <p:cNvSpPr txBox="1"/>
          <p:nvPr/>
        </p:nvSpPr>
        <p:spPr>
          <a:xfrm>
            <a:off x="3103380" y="260439"/>
            <a:ext cx="574929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sáu,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BẮC BỘ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00" y="30480"/>
            <a:ext cx="7564891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0" y="1371600"/>
          <a:ext cx="11201400" cy="517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28648D-C171-4225-9BA9-1E32DED87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dgm id="{F228648D-C171-4225-9BA9-1E32DED87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A2DDCF-6335-4BE4-9D06-F5056D416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3">
                                            <p:graphicEl>
                                              <a:dgm id="{69A2DDCF-6335-4BE4-9D06-F5056D416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98A832-3C16-4089-A3C7-FA21DE6A8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">
                                            <p:graphicEl>
                                              <a:dgm id="{6A98A832-3C16-4089-A3C7-FA21DE6A8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12F34-6768-4FB5-891E-0DF992C6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3">
                                            <p:graphicEl>
                                              <a:dgm id="{37712F34-6768-4FB5-891E-0DF992C624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49F261-6B4F-4359-838A-DE3E7C48B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">
                                            <p:graphicEl>
                                              <a:dgm id="{EC49F261-6B4F-4359-838A-DE3E7C48B2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8693EF-7264-40B4-900A-4C8FB7E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">
                                            <p:graphicEl>
                                              <a:dgm id="{E38693EF-7264-40B4-900A-4C8FB7E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40CCA0-B027-4893-B1A1-469141F87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3">
                                            <p:graphicEl>
                                              <a:dgm id="{1E40CCA0-B027-4893-B1A1-469141F87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30483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6200" y="792483"/>
            <a:ext cx="12268199" cy="914400"/>
          </a:xfrm>
        </p:spPr>
        <p:txBody>
          <a:bodyPr>
            <a:normAutofit fontScale="92500"/>
          </a:bodyPr>
          <a:lstStyle/>
          <a:p>
            <a:pPr marL="33655" indent="0" algn="ctr">
              <a:buNone/>
            </a:pP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SGK/79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sát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alt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 rotWithShape="1">
          <a:blip r:embed="rId4"/>
          <a:srcRect t="9969" r="1601" b="13553"/>
          <a:stretch>
            <a:fillRect/>
          </a:stretch>
        </p:blipFill>
        <p:spPr bwMode="auto">
          <a:xfrm>
            <a:off x="1716882" y="1905001"/>
            <a:ext cx="8762999" cy="472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8" descr="Phuonghoangp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6"/>
          <a:stretch>
            <a:fillRect/>
          </a:stretch>
        </p:blipFill>
        <p:spPr bwMode="auto">
          <a:xfrm>
            <a:off x="0" y="1282340"/>
            <a:ext cx="7086601" cy="3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ẻ đẹp Việt Nam nhìn từ trên cao lên tạp chí ảnh National Geograph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71" y="2551356"/>
            <a:ext cx="6404828" cy="42761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1188</Words>
  <Application>Microsoft Office PowerPoint</Application>
  <PresentationFormat>Widescreen</PresentationFormat>
  <Paragraphs>193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Malgun Gothic</vt:lpstr>
      <vt:lpstr>.VnHelvetInsH</vt:lpstr>
      <vt:lpstr>.VnTime</vt:lpstr>
      <vt:lpstr>Arial</vt:lpstr>
      <vt:lpstr>Arial Black</vt:lpstr>
      <vt:lpstr>Calibri</vt:lpstr>
      <vt:lpstr>Cambria</vt:lpstr>
      <vt:lpstr>Impact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Vùng đồi với đỉnh tròn, sườn thoải</vt:lpstr>
      <vt:lpstr>1. Vùng đồi với đỉnh tròn, sườn thoải</vt:lpstr>
      <vt:lpstr>1. Vùng đồi với đỉnh tròn, sườn thoải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Viết bài nào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Mylove222</dc:creator>
  <cp:lastModifiedBy>VTCD</cp:lastModifiedBy>
  <cp:revision>57</cp:revision>
  <dcterms:created xsi:type="dcterms:W3CDTF">2011-08-08T02:20:00Z</dcterms:created>
  <dcterms:modified xsi:type="dcterms:W3CDTF">2021-12-08T09:57:48Z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B1192ED9D7B64A35BE9FDC7DDD5FC48E</vt:lpwstr>
  </property>
  <property fmtid="{D5CDD505-2E9C-101B-9397-08002B2CF9AE}" pid="3" name="KSOProductBuildVer">
    <vt:lpwstr>1033-11.2.0.10382</vt:lpwstr>
  </property>
</Properties>
</file>